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4"/>
  </p:sldMasterIdLst>
  <p:sldIdLst>
    <p:sldId id="256" r:id="rId5"/>
    <p:sldId id="284" r:id="rId6"/>
    <p:sldId id="308" r:id="rId7"/>
    <p:sldId id="258" r:id="rId8"/>
    <p:sldId id="285" r:id="rId9"/>
    <p:sldId id="259" r:id="rId10"/>
    <p:sldId id="260" r:id="rId11"/>
    <p:sldId id="309" r:id="rId12"/>
    <p:sldId id="282" r:id="rId13"/>
    <p:sldId id="261" r:id="rId14"/>
    <p:sldId id="310" r:id="rId15"/>
    <p:sldId id="306" r:id="rId16"/>
    <p:sldId id="300" r:id="rId17"/>
    <p:sldId id="297" r:id="rId18"/>
    <p:sldId id="262" r:id="rId19"/>
    <p:sldId id="305" r:id="rId20"/>
    <p:sldId id="298" r:id="rId21"/>
    <p:sldId id="299" r:id="rId22"/>
    <p:sldId id="263" r:id="rId23"/>
    <p:sldId id="264" r:id="rId24"/>
    <p:sldId id="273" r:id="rId25"/>
    <p:sldId id="266" r:id="rId26"/>
    <p:sldId id="267" r:id="rId27"/>
    <p:sldId id="301" r:id="rId28"/>
    <p:sldId id="268" r:id="rId29"/>
    <p:sldId id="307" r:id="rId30"/>
    <p:sldId id="275" r:id="rId31"/>
    <p:sldId id="271" r:id="rId32"/>
    <p:sldId id="330" r:id="rId33"/>
    <p:sldId id="358" r:id="rId34"/>
    <p:sldId id="359" r:id="rId35"/>
    <p:sldId id="276" r:id="rId36"/>
    <p:sldId id="287" r:id="rId37"/>
    <p:sldId id="288" r:id="rId38"/>
    <p:sldId id="289" r:id="rId39"/>
    <p:sldId id="290" r:id="rId40"/>
    <p:sldId id="277" r:id="rId41"/>
    <p:sldId id="304" r:id="rId42"/>
    <p:sldId id="291" r:id="rId43"/>
    <p:sldId id="292" r:id="rId44"/>
    <p:sldId id="293" r:id="rId45"/>
    <p:sldId id="347" r:id="rId46"/>
    <p:sldId id="348" r:id="rId47"/>
    <p:sldId id="278" r:id="rId48"/>
    <p:sldId id="302" r:id="rId49"/>
    <p:sldId id="303" r:id="rId50"/>
    <p:sldId id="280" r:id="rId51"/>
    <p:sldId id="279" r:id="rId52"/>
    <p:sldId id="281" r:id="rId53"/>
    <p:sldId id="29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9FF"/>
    <a:srgbClr val="CCECFF"/>
    <a:srgbClr val="F9C7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875C5A-D4C6-4382-AA98-27EB6246C09A}" v="38" dt="2021-11-12T20:32:17.257"/>
    <p1510:client id="{81571341-9827-4156-A5CD-51E69D1204ED}" v="5062" dt="2020-11-26T17:07:03.376"/>
    <p1510:client id="{BB6DA1F6-94FA-4442-8511-DC473422ABB8}" v="1" dt="2021-11-19T21:21:27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288" autoAdjust="0"/>
    <p:restoredTop sz="95338" autoAdjust="0"/>
  </p:normalViewPr>
  <p:slideViewPr>
    <p:cSldViewPr snapToGrid="0">
      <p:cViewPr varScale="1">
        <p:scale>
          <a:sx n="73" d="100"/>
          <a:sy n="73" d="100"/>
        </p:scale>
        <p:origin x="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roux Veilleux Thierry" userId="S::t.girouxveilleux@cegepmontpetit.ca::bc697d33-9471-40a8-956e-b1240ac55efe" providerId="AD" clId="Web-{22875C5A-D4C6-4382-AA98-27EB6246C09A}"/>
    <pc:docChg chg="addSld modSld">
      <pc:chgData name="Giroux Veilleux Thierry" userId="S::t.girouxveilleux@cegepmontpetit.ca::bc697d33-9471-40a8-956e-b1240ac55efe" providerId="AD" clId="Web-{22875C5A-D4C6-4382-AA98-27EB6246C09A}" dt="2021-11-12T20:32:12.570" v="35" actId="20577"/>
      <pc:docMkLst>
        <pc:docMk/>
      </pc:docMkLst>
      <pc:sldChg chg="modSp new">
        <pc:chgData name="Giroux Veilleux Thierry" userId="S::t.girouxveilleux@cegepmontpetit.ca::bc697d33-9471-40a8-956e-b1240ac55efe" providerId="AD" clId="Web-{22875C5A-D4C6-4382-AA98-27EB6246C09A}" dt="2021-11-12T20:32:12.570" v="35" actId="20577"/>
        <pc:sldMkLst>
          <pc:docMk/>
          <pc:sldMk cId="417044136" sldId="308"/>
        </pc:sldMkLst>
        <pc:spChg chg="mod">
          <ac:chgData name="Giroux Veilleux Thierry" userId="S::t.girouxveilleux@cegepmontpetit.ca::bc697d33-9471-40a8-956e-b1240ac55efe" providerId="AD" clId="Web-{22875C5A-D4C6-4382-AA98-27EB6246C09A}" dt="2021-11-12T20:31:42.804" v="8" actId="20577"/>
          <ac:spMkLst>
            <pc:docMk/>
            <pc:sldMk cId="417044136" sldId="308"/>
            <ac:spMk id="2" creationId="{9CA0B33A-F59B-4CAF-9364-105EE682437E}"/>
          </ac:spMkLst>
        </pc:spChg>
        <pc:spChg chg="mod">
          <ac:chgData name="Giroux Veilleux Thierry" userId="S::t.girouxveilleux@cegepmontpetit.ca::bc697d33-9471-40a8-956e-b1240ac55efe" providerId="AD" clId="Web-{22875C5A-D4C6-4382-AA98-27EB6246C09A}" dt="2021-11-12T20:32:12.570" v="35" actId="20577"/>
          <ac:spMkLst>
            <pc:docMk/>
            <pc:sldMk cId="417044136" sldId="308"/>
            <ac:spMk id="3" creationId="{22982E79-719E-4E76-8621-0BB50745C735}"/>
          </ac:spMkLst>
        </pc:spChg>
      </pc:sldChg>
    </pc:docChg>
  </pc:docChgLst>
  <pc:docChgLst>
    <pc:chgData name="Thierry Giroux Veilleux" userId="6d313dc171eaa1b5" providerId="LiveId" clId="{81571341-9827-4156-A5CD-51E69D1204ED}"/>
    <pc:docChg chg="undo custSel mod addSld delSld modSld sldOrd">
      <pc:chgData name="Thierry Giroux Veilleux" userId="6d313dc171eaa1b5" providerId="LiveId" clId="{81571341-9827-4156-A5CD-51E69D1204ED}" dt="2020-11-26T17:07:03.376" v="5049" actId="20577"/>
      <pc:docMkLst>
        <pc:docMk/>
      </pc:docMkLst>
      <pc:sldChg chg="modSp">
        <pc:chgData name="Thierry Giroux Veilleux" userId="6d313dc171eaa1b5" providerId="LiveId" clId="{81571341-9827-4156-A5CD-51E69D1204ED}" dt="2020-11-26T11:46:35.779" v="1641" actId="20577"/>
        <pc:sldMkLst>
          <pc:docMk/>
          <pc:sldMk cId="1504762104" sldId="256"/>
        </pc:sldMkLst>
        <pc:spChg chg="mod">
          <ac:chgData name="Thierry Giroux Veilleux" userId="6d313dc171eaa1b5" providerId="LiveId" clId="{81571341-9827-4156-A5CD-51E69D1204ED}" dt="2020-11-26T11:46:35.779" v="1641" actId="20577"/>
          <ac:spMkLst>
            <pc:docMk/>
            <pc:sldMk cId="1504762104" sldId="256"/>
            <ac:spMk id="2" creationId="{FC2D30B1-29EE-405F-B415-6A6FC070F217}"/>
          </ac:spMkLst>
        </pc:spChg>
      </pc:sldChg>
      <pc:sldChg chg="modSp">
        <pc:chgData name="Thierry Giroux Veilleux" userId="6d313dc171eaa1b5" providerId="LiveId" clId="{81571341-9827-4156-A5CD-51E69D1204ED}" dt="2020-11-26T16:55:00.307" v="4883" actId="27636"/>
        <pc:sldMkLst>
          <pc:docMk/>
          <pc:sldMk cId="232778770" sldId="258"/>
        </pc:sldMkLst>
        <pc:spChg chg="mod">
          <ac:chgData name="Thierry Giroux Veilleux" userId="6d313dc171eaa1b5" providerId="LiveId" clId="{81571341-9827-4156-A5CD-51E69D1204ED}" dt="2020-11-26T16:55:00.307" v="4883" actId="27636"/>
          <ac:spMkLst>
            <pc:docMk/>
            <pc:sldMk cId="232778770" sldId="258"/>
            <ac:spMk id="3" creationId="{65C4863A-14CC-4C98-84E0-A76E0F54A986}"/>
          </ac:spMkLst>
        </pc:spChg>
      </pc:sldChg>
      <pc:sldChg chg="addSp delSp modSp mod setBg setClrOvrMap delDesignElem">
        <pc:chgData name="Thierry Giroux Veilleux" userId="6d313dc171eaa1b5" providerId="LiveId" clId="{81571341-9827-4156-A5CD-51E69D1204ED}" dt="2020-11-26T16:56:10.342" v="4918" actId="1076"/>
        <pc:sldMkLst>
          <pc:docMk/>
          <pc:sldMk cId="2290611490" sldId="259"/>
        </pc:sldMkLst>
        <pc:spChg chg="mod">
          <ac:chgData name="Thierry Giroux Veilleux" userId="6d313dc171eaa1b5" providerId="LiveId" clId="{81571341-9827-4156-A5CD-51E69D1204ED}" dt="2020-11-26T16:55:52.596" v="4915" actId="26606"/>
          <ac:spMkLst>
            <pc:docMk/>
            <pc:sldMk cId="2290611490" sldId="259"/>
            <ac:spMk id="2" creationId="{03DAB194-3534-4212-A58A-05FFF0FCAF16}"/>
          </ac:spMkLst>
        </pc:spChg>
        <pc:spChg chg="add del mod">
          <ac:chgData name="Thierry Giroux Veilleux" userId="6d313dc171eaa1b5" providerId="LiveId" clId="{81571341-9827-4156-A5CD-51E69D1204ED}" dt="2020-11-26T16:54:12.620" v="4878"/>
          <ac:spMkLst>
            <pc:docMk/>
            <pc:sldMk cId="2290611490" sldId="259"/>
            <ac:spMk id="3" creationId="{D0DAECFA-50F5-4275-80FA-4486B285D12B}"/>
          </ac:spMkLst>
        </pc:spChg>
        <pc:spChg chg="add del mod">
          <ac:chgData name="Thierry Giroux Veilleux" userId="6d313dc171eaa1b5" providerId="LiveId" clId="{81571341-9827-4156-A5CD-51E69D1204ED}" dt="2020-11-26T16:54:12.620" v="4878"/>
          <ac:spMkLst>
            <pc:docMk/>
            <pc:sldMk cId="2290611490" sldId="259"/>
            <ac:spMk id="4" creationId="{304AB6CB-A42C-4471-89B0-0813939358F7}"/>
          </ac:spMkLst>
        </pc:spChg>
        <pc:spChg chg="mod ord">
          <ac:chgData name="Thierry Giroux Veilleux" userId="6d313dc171eaa1b5" providerId="LiveId" clId="{81571341-9827-4156-A5CD-51E69D1204ED}" dt="2020-11-26T16:55:52.596" v="4915" actId="26606"/>
          <ac:spMkLst>
            <pc:docMk/>
            <pc:sldMk cId="2290611490" sldId="259"/>
            <ac:spMk id="5" creationId="{E83C0141-661B-49B9-8D93-418852FE37C7}"/>
          </ac:spMkLst>
        </pc:spChg>
        <pc:spChg chg="del">
          <ac:chgData name="Thierry Giroux Veilleux" userId="6d313dc171eaa1b5" providerId="LiveId" clId="{81571341-9827-4156-A5CD-51E69D1204ED}" dt="2020-11-26T16:53:42.365" v="4870"/>
          <ac:spMkLst>
            <pc:docMk/>
            <pc:sldMk cId="2290611490" sldId="259"/>
            <ac:spMk id="71" creationId="{9922B851-6B16-415F-9600-DB0E665C54FD}"/>
          </ac:spMkLst>
        </pc:spChg>
        <pc:spChg chg="del">
          <ac:chgData name="Thierry Giroux Veilleux" userId="6d313dc171eaa1b5" providerId="LiveId" clId="{81571341-9827-4156-A5CD-51E69D1204ED}" dt="2020-11-26T16:53:42.365" v="4870"/>
          <ac:spMkLst>
            <pc:docMk/>
            <pc:sldMk cId="2290611490" sldId="259"/>
            <ac:spMk id="73" creationId="{FAA2B0B0-E6D1-4F97-A03B-5B9DC568AABC}"/>
          </ac:spMkLst>
        </pc:spChg>
        <pc:spChg chg="del">
          <ac:chgData name="Thierry Giroux Veilleux" userId="6d313dc171eaa1b5" providerId="LiveId" clId="{81571341-9827-4156-A5CD-51E69D1204ED}" dt="2020-11-26T16:53:42.365" v="4870"/>
          <ac:spMkLst>
            <pc:docMk/>
            <pc:sldMk cId="2290611490" sldId="259"/>
            <ac:spMk id="75" creationId="{7067A410-38E7-4862-BC25-A40927006E3A}"/>
          </ac:spMkLst>
        </pc:spChg>
        <pc:spChg chg="del">
          <ac:chgData name="Thierry Giroux Veilleux" userId="6d313dc171eaa1b5" providerId="LiveId" clId="{81571341-9827-4156-A5CD-51E69D1204ED}" dt="2020-11-26T16:53:42.365" v="4870"/>
          <ac:spMkLst>
            <pc:docMk/>
            <pc:sldMk cId="2290611490" sldId="259"/>
            <ac:spMk id="77" creationId="{95E21D77-54D4-42F2-9F79-B4B22CCA1C68}"/>
          </ac:spMkLst>
        </pc:spChg>
        <pc:spChg chg="add del">
          <ac:chgData name="Thierry Giroux Veilleux" userId="6d313dc171eaa1b5" providerId="LiveId" clId="{81571341-9827-4156-A5CD-51E69D1204ED}" dt="2020-11-26T16:55:49.688" v="4912" actId="26606"/>
          <ac:spMkLst>
            <pc:docMk/>
            <pc:sldMk cId="2290611490" sldId="259"/>
            <ac:spMk id="79" creationId="{B3085476-B49E-49ED-87D2-1165E69D2605}"/>
          </ac:spMkLst>
        </pc:spChg>
        <pc:spChg chg="add del">
          <ac:chgData name="Thierry Giroux Veilleux" userId="6d313dc171eaa1b5" providerId="LiveId" clId="{81571341-9827-4156-A5CD-51E69D1204ED}" dt="2020-11-26T16:55:43.428" v="4910" actId="26606"/>
          <ac:spMkLst>
            <pc:docMk/>
            <pc:sldMk cId="2290611490" sldId="259"/>
            <ac:spMk id="1028" creationId="{333F0879-3DA0-4CB8-B35E-A0AD42558191}"/>
          </ac:spMkLst>
        </pc:spChg>
        <pc:spChg chg="add del">
          <ac:chgData name="Thierry Giroux Veilleux" userId="6d313dc171eaa1b5" providerId="LiveId" clId="{81571341-9827-4156-A5CD-51E69D1204ED}" dt="2020-11-26T16:55:43.428" v="4910" actId="26606"/>
          <ac:spMkLst>
            <pc:docMk/>
            <pc:sldMk cId="2290611490" sldId="259"/>
            <ac:spMk id="1029" creationId="{324D2183-F388-476E-92A9-D6639D698580}"/>
          </ac:spMkLst>
        </pc:spChg>
        <pc:spChg chg="add del">
          <ac:chgData name="Thierry Giroux Veilleux" userId="6d313dc171eaa1b5" providerId="LiveId" clId="{81571341-9827-4156-A5CD-51E69D1204ED}" dt="2020-11-26T16:55:43.428" v="4910" actId="26606"/>
          <ac:spMkLst>
            <pc:docMk/>
            <pc:sldMk cId="2290611490" sldId="259"/>
            <ac:spMk id="1030" creationId="{243462E7-1698-4B21-BE89-AEFAC7C2FEFA}"/>
          </ac:spMkLst>
        </pc:spChg>
        <pc:spChg chg="add del">
          <ac:chgData name="Thierry Giroux Veilleux" userId="6d313dc171eaa1b5" providerId="LiveId" clId="{81571341-9827-4156-A5CD-51E69D1204ED}" dt="2020-11-26T16:55:43.428" v="4910" actId="26606"/>
          <ac:spMkLst>
            <pc:docMk/>
            <pc:sldMk cId="2290611490" sldId="259"/>
            <ac:spMk id="1031" creationId="{6C22FCAC-D7EC-4A52-B153-FF761E2235B3}"/>
          </ac:spMkLst>
        </pc:spChg>
        <pc:spChg chg="add del">
          <ac:chgData name="Thierry Giroux Veilleux" userId="6d313dc171eaa1b5" providerId="LiveId" clId="{81571341-9827-4156-A5CD-51E69D1204ED}" dt="2020-11-26T16:55:49.688" v="4912" actId="26606"/>
          <ac:spMkLst>
            <pc:docMk/>
            <pc:sldMk cId="2290611490" sldId="259"/>
            <ac:spMk id="1033" creationId="{11C7711F-3983-4AB1-AFDE-96F7C06514D3}"/>
          </ac:spMkLst>
        </pc:spChg>
        <pc:spChg chg="add del">
          <ac:chgData name="Thierry Giroux Veilleux" userId="6d313dc171eaa1b5" providerId="LiveId" clId="{81571341-9827-4156-A5CD-51E69D1204ED}" dt="2020-11-26T16:55:52.560" v="4914" actId="26606"/>
          <ac:spMkLst>
            <pc:docMk/>
            <pc:sldMk cId="2290611490" sldId="259"/>
            <ac:spMk id="1038" creationId="{333F0879-3DA0-4CB8-B35E-A0AD42558191}"/>
          </ac:spMkLst>
        </pc:spChg>
        <pc:spChg chg="add del">
          <ac:chgData name="Thierry Giroux Veilleux" userId="6d313dc171eaa1b5" providerId="LiveId" clId="{81571341-9827-4156-A5CD-51E69D1204ED}" dt="2020-11-26T16:55:52.560" v="4914" actId="26606"/>
          <ac:spMkLst>
            <pc:docMk/>
            <pc:sldMk cId="2290611490" sldId="259"/>
            <ac:spMk id="1039" creationId="{324D2183-F388-476E-92A9-D6639D698580}"/>
          </ac:spMkLst>
        </pc:spChg>
        <pc:spChg chg="add del">
          <ac:chgData name="Thierry Giroux Veilleux" userId="6d313dc171eaa1b5" providerId="LiveId" clId="{81571341-9827-4156-A5CD-51E69D1204ED}" dt="2020-11-26T16:55:52.560" v="4914" actId="26606"/>
          <ac:spMkLst>
            <pc:docMk/>
            <pc:sldMk cId="2290611490" sldId="259"/>
            <ac:spMk id="1040" creationId="{243462E7-1698-4B21-BE89-AEFAC7C2FEFA}"/>
          </ac:spMkLst>
        </pc:spChg>
        <pc:spChg chg="add del">
          <ac:chgData name="Thierry Giroux Veilleux" userId="6d313dc171eaa1b5" providerId="LiveId" clId="{81571341-9827-4156-A5CD-51E69D1204ED}" dt="2020-11-26T16:55:52.560" v="4914" actId="26606"/>
          <ac:spMkLst>
            <pc:docMk/>
            <pc:sldMk cId="2290611490" sldId="259"/>
            <ac:spMk id="1041" creationId="{6C22FCAC-D7EC-4A52-B153-FF761E2235B3}"/>
          </ac:spMkLst>
        </pc:spChg>
        <pc:spChg chg="add">
          <ac:chgData name="Thierry Giroux Veilleux" userId="6d313dc171eaa1b5" providerId="LiveId" clId="{81571341-9827-4156-A5CD-51E69D1204ED}" dt="2020-11-26T16:55:52.596" v="4915" actId="26606"/>
          <ac:spMkLst>
            <pc:docMk/>
            <pc:sldMk cId="2290611490" sldId="259"/>
            <ac:spMk id="1043" creationId="{11C7711F-3983-4AB1-AFDE-96F7C06514D3}"/>
          </ac:spMkLst>
        </pc:spChg>
        <pc:spChg chg="add">
          <ac:chgData name="Thierry Giroux Veilleux" userId="6d313dc171eaa1b5" providerId="LiveId" clId="{81571341-9827-4156-A5CD-51E69D1204ED}" dt="2020-11-26T16:55:52.596" v="4915" actId="26606"/>
          <ac:spMkLst>
            <pc:docMk/>
            <pc:sldMk cId="2290611490" sldId="259"/>
            <ac:spMk id="1047" creationId="{B3085476-B49E-49ED-87D2-1165E69D2605}"/>
          </ac:spMkLst>
        </pc:spChg>
        <pc:grpChg chg="add del">
          <ac:chgData name="Thierry Giroux Veilleux" userId="6d313dc171eaa1b5" providerId="LiveId" clId="{81571341-9827-4156-A5CD-51E69D1204ED}" dt="2020-11-26T16:55:49.688" v="4912" actId="26606"/>
          <ac:grpSpMkLst>
            <pc:docMk/>
            <pc:sldMk cId="2290611490" sldId="259"/>
            <ac:grpSpMk id="1034" creationId="{89BC9D38-9241-4F71-9B45-73827299E4C5}"/>
          </ac:grpSpMkLst>
        </pc:grpChg>
        <pc:grpChg chg="add">
          <ac:chgData name="Thierry Giroux Veilleux" userId="6d313dc171eaa1b5" providerId="LiveId" clId="{81571341-9827-4156-A5CD-51E69D1204ED}" dt="2020-11-26T16:55:52.596" v="4915" actId="26606"/>
          <ac:grpSpMkLst>
            <pc:docMk/>
            <pc:sldMk cId="2290611490" sldId="259"/>
            <ac:grpSpMk id="1044" creationId="{89BC9D38-9241-4F71-9B45-73827299E4C5}"/>
          </ac:grpSpMkLst>
        </pc:grpChg>
        <pc:picChg chg="mod modCrop">
          <ac:chgData name="Thierry Giroux Veilleux" userId="6d313dc171eaa1b5" providerId="LiveId" clId="{81571341-9827-4156-A5CD-51E69D1204ED}" dt="2020-11-26T16:56:10.342" v="4918" actId="1076"/>
          <ac:picMkLst>
            <pc:docMk/>
            <pc:sldMk cId="2290611490" sldId="259"/>
            <ac:picMk id="1026" creationId="{315C1F0B-C7A0-4460-BEE5-25A5A59E2D4E}"/>
          </ac:picMkLst>
        </pc:picChg>
        <pc:cxnChg chg="add del">
          <ac:chgData name="Thierry Giroux Veilleux" userId="6d313dc171eaa1b5" providerId="LiveId" clId="{81571341-9827-4156-A5CD-51E69D1204ED}" dt="2020-11-26T16:55:49.688" v="4912" actId="26606"/>
          <ac:cxnSpMkLst>
            <pc:docMk/>
            <pc:sldMk cId="2290611490" sldId="259"/>
            <ac:cxnSpMk id="81" creationId="{59BA5C68-DFCC-4101-8403-F96781CDDD7A}"/>
          </ac:cxnSpMkLst>
        </pc:cxnChg>
        <pc:cxnChg chg="add">
          <ac:chgData name="Thierry Giroux Veilleux" userId="6d313dc171eaa1b5" providerId="LiveId" clId="{81571341-9827-4156-A5CD-51E69D1204ED}" dt="2020-11-26T16:55:52.596" v="4915" actId="26606"/>
          <ac:cxnSpMkLst>
            <pc:docMk/>
            <pc:sldMk cId="2290611490" sldId="259"/>
            <ac:cxnSpMk id="1048" creationId="{59BA5C68-DFCC-4101-8403-F96781CDDD7A}"/>
          </ac:cxnSpMkLst>
        </pc:cxnChg>
      </pc:sldChg>
      <pc:sldChg chg="addSp modSp mod setBg setClrOvrMap">
        <pc:chgData name="Thierry Giroux Veilleux" userId="6d313dc171eaa1b5" providerId="LiveId" clId="{81571341-9827-4156-A5CD-51E69D1204ED}" dt="2020-11-26T16:56:14.937" v="4919" actId="26606"/>
        <pc:sldMkLst>
          <pc:docMk/>
          <pc:sldMk cId="3139964019" sldId="260"/>
        </pc:sldMkLst>
        <pc:spChg chg="mod">
          <ac:chgData name="Thierry Giroux Veilleux" userId="6d313dc171eaa1b5" providerId="LiveId" clId="{81571341-9827-4156-A5CD-51E69D1204ED}" dt="2020-11-26T16:56:14.937" v="4919" actId="26606"/>
          <ac:spMkLst>
            <pc:docMk/>
            <pc:sldMk cId="3139964019" sldId="260"/>
            <ac:spMk id="2" creationId="{C917A469-A053-43AB-A98E-BBE55903CECF}"/>
          </ac:spMkLst>
        </pc:spChg>
        <pc:spChg chg="mod ord">
          <ac:chgData name="Thierry Giroux Veilleux" userId="6d313dc171eaa1b5" providerId="LiveId" clId="{81571341-9827-4156-A5CD-51E69D1204ED}" dt="2020-11-26T16:56:14.937" v="4919" actId="26606"/>
          <ac:spMkLst>
            <pc:docMk/>
            <pc:sldMk cId="3139964019" sldId="260"/>
            <ac:spMk id="3" creationId="{ABE0E58D-6D34-467B-9FDC-ECDB60C23242}"/>
          </ac:spMkLst>
        </pc:spChg>
        <pc:spChg chg="add">
          <ac:chgData name="Thierry Giroux Veilleux" userId="6d313dc171eaa1b5" providerId="LiveId" clId="{81571341-9827-4156-A5CD-51E69D1204ED}" dt="2020-11-26T16:56:14.937" v="4919" actId="26606"/>
          <ac:spMkLst>
            <pc:docMk/>
            <pc:sldMk cId="3139964019" sldId="260"/>
            <ac:spMk id="71" creationId="{ED56E41F-B8E0-4D18-B554-FD40260DE0E3}"/>
          </ac:spMkLst>
        </pc:spChg>
        <pc:spChg chg="add">
          <ac:chgData name="Thierry Giroux Veilleux" userId="6d313dc171eaa1b5" providerId="LiveId" clId="{81571341-9827-4156-A5CD-51E69D1204ED}" dt="2020-11-26T16:56:14.937" v="4919" actId="26606"/>
          <ac:spMkLst>
            <pc:docMk/>
            <pc:sldMk cId="3139964019" sldId="260"/>
            <ac:spMk id="79" creationId="{23E937B9-07EE-456A-A31C-41A8866E28A2}"/>
          </ac:spMkLst>
        </pc:spChg>
        <pc:grpChg chg="add">
          <ac:chgData name="Thierry Giroux Veilleux" userId="6d313dc171eaa1b5" providerId="LiveId" clId="{81571341-9827-4156-A5CD-51E69D1204ED}" dt="2020-11-26T16:56:14.937" v="4919" actId="26606"/>
          <ac:grpSpMkLst>
            <pc:docMk/>
            <pc:sldMk cId="3139964019" sldId="260"/>
            <ac:grpSpMk id="73" creationId="{2DB31E17-E562-4F82-98D0-858C84120F34}"/>
          </ac:grpSpMkLst>
        </pc:grpChg>
        <pc:picChg chg="mod">
          <ac:chgData name="Thierry Giroux Veilleux" userId="6d313dc171eaa1b5" providerId="LiveId" clId="{81571341-9827-4156-A5CD-51E69D1204ED}" dt="2020-11-26T16:56:14.937" v="4919" actId="26606"/>
          <ac:picMkLst>
            <pc:docMk/>
            <pc:sldMk cId="3139964019" sldId="260"/>
            <ac:picMk id="2050" creationId="{2AE10211-D80D-4830-81E5-F2ECCF020EA8}"/>
          </ac:picMkLst>
        </pc:picChg>
        <pc:cxnChg chg="add">
          <ac:chgData name="Thierry Giroux Veilleux" userId="6d313dc171eaa1b5" providerId="LiveId" clId="{81571341-9827-4156-A5CD-51E69D1204ED}" dt="2020-11-26T16:56:14.937" v="4919" actId="26606"/>
          <ac:cxnSpMkLst>
            <pc:docMk/>
            <pc:sldMk cId="3139964019" sldId="260"/>
            <ac:cxnSpMk id="81" creationId="{FD2308B7-2829-44DD-B213-27EEBDED1411}"/>
          </ac:cxnSpMkLst>
        </pc:cxnChg>
      </pc:sldChg>
      <pc:sldChg chg="modSp">
        <pc:chgData name="Thierry Giroux Veilleux" userId="6d313dc171eaa1b5" providerId="LiveId" clId="{81571341-9827-4156-A5CD-51E69D1204ED}" dt="2020-11-26T14:00:51.179" v="3123" actId="20577"/>
        <pc:sldMkLst>
          <pc:docMk/>
          <pc:sldMk cId="3344985683" sldId="261"/>
        </pc:sldMkLst>
        <pc:spChg chg="mod">
          <ac:chgData name="Thierry Giroux Veilleux" userId="6d313dc171eaa1b5" providerId="LiveId" clId="{81571341-9827-4156-A5CD-51E69D1204ED}" dt="2020-11-26T14:00:51.179" v="3123" actId="20577"/>
          <ac:spMkLst>
            <pc:docMk/>
            <pc:sldMk cId="3344985683" sldId="261"/>
            <ac:spMk id="3" creationId="{616A6831-C5C5-4486-A0F7-386128E5E52A}"/>
          </ac:spMkLst>
        </pc:spChg>
      </pc:sldChg>
      <pc:sldChg chg="modSp">
        <pc:chgData name="Thierry Giroux Veilleux" userId="6d313dc171eaa1b5" providerId="LiveId" clId="{81571341-9827-4156-A5CD-51E69D1204ED}" dt="2020-11-26T16:57:18.614" v="4929" actId="27636"/>
        <pc:sldMkLst>
          <pc:docMk/>
          <pc:sldMk cId="2991940556" sldId="262"/>
        </pc:sldMkLst>
        <pc:spChg chg="mod">
          <ac:chgData name="Thierry Giroux Veilleux" userId="6d313dc171eaa1b5" providerId="LiveId" clId="{81571341-9827-4156-A5CD-51E69D1204ED}" dt="2020-11-26T14:01:12.366" v="3140" actId="20577"/>
          <ac:spMkLst>
            <pc:docMk/>
            <pc:sldMk cId="2991940556" sldId="262"/>
            <ac:spMk id="2" creationId="{6EF129C8-438C-4A80-B547-2CBB725322CF}"/>
          </ac:spMkLst>
        </pc:spChg>
        <pc:spChg chg="mod">
          <ac:chgData name="Thierry Giroux Veilleux" userId="6d313dc171eaa1b5" providerId="LiveId" clId="{81571341-9827-4156-A5CD-51E69D1204ED}" dt="2020-11-26T16:57:18.614" v="4929" actId="27636"/>
          <ac:spMkLst>
            <pc:docMk/>
            <pc:sldMk cId="2991940556" sldId="262"/>
            <ac:spMk id="3" creationId="{99027EA9-C1E1-4607-8EB5-EE1AA3F43D9A}"/>
          </ac:spMkLst>
        </pc:spChg>
      </pc:sldChg>
      <pc:sldChg chg="modSp">
        <pc:chgData name="Thierry Giroux Veilleux" userId="6d313dc171eaa1b5" providerId="LiveId" clId="{81571341-9827-4156-A5CD-51E69D1204ED}" dt="2020-11-26T16:55:00.381" v="4890" actId="27636"/>
        <pc:sldMkLst>
          <pc:docMk/>
          <pc:sldMk cId="3572878978" sldId="263"/>
        </pc:sldMkLst>
        <pc:spChg chg="mod">
          <ac:chgData name="Thierry Giroux Veilleux" userId="6d313dc171eaa1b5" providerId="LiveId" clId="{81571341-9827-4156-A5CD-51E69D1204ED}" dt="2020-11-26T16:38:10.222" v="4298" actId="20577"/>
          <ac:spMkLst>
            <pc:docMk/>
            <pc:sldMk cId="3572878978" sldId="263"/>
            <ac:spMk id="2" creationId="{7F7187A8-CE10-4C8F-B1FD-E56536329BA5}"/>
          </ac:spMkLst>
        </pc:spChg>
        <pc:spChg chg="mod">
          <ac:chgData name="Thierry Giroux Veilleux" userId="6d313dc171eaa1b5" providerId="LiveId" clId="{81571341-9827-4156-A5CD-51E69D1204ED}" dt="2020-11-26T16:55:00.381" v="4890" actId="27636"/>
          <ac:spMkLst>
            <pc:docMk/>
            <pc:sldMk cId="3572878978" sldId="263"/>
            <ac:spMk id="3" creationId="{8B7FEA05-85E1-4A35-920B-FA959203AE39}"/>
          </ac:spMkLst>
        </pc:spChg>
      </pc:sldChg>
      <pc:sldChg chg="modSp">
        <pc:chgData name="Thierry Giroux Veilleux" userId="6d313dc171eaa1b5" providerId="LiveId" clId="{81571341-9827-4156-A5CD-51E69D1204ED}" dt="2020-11-26T16:38:33.478" v="4326" actId="20577"/>
        <pc:sldMkLst>
          <pc:docMk/>
          <pc:sldMk cId="1172724121" sldId="264"/>
        </pc:sldMkLst>
        <pc:spChg chg="mod">
          <ac:chgData name="Thierry Giroux Veilleux" userId="6d313dc171eaa1b5" providerId="LiveId" clId="{81571341-9827-4156-A5CD-51E69D1204ED}" dt="2020-11-26T16:38:33.478" v="4326" actId="20577"/>
          <ac:spMkLst>
            <pc:docMk/>
            <pc:sldMk cId="1172724121" sldId="264"/>
            <ac:spMk id="6" creationId="{6E06A8FB-D8D5-411E-87EC-3C031D461B52}"/>
          </ac:spMkLst>
        </pc:spChg>
      </pc:sldChg>
      <pc:sldChg chg="modSp del ord">
        <pc:chgData name="Thierry Giroux Veilleux" userId="6d313dc171eaa1b5" providerId="LiveId" clId="{81571341-9827-4156-A5CD-51E69D1204ED}" dt="2020-11-26T12:49:53.574" v="2940" actId="2696"/>
        <pc:sldMkLst>
          <pc:docMk/>
          <pc:sldMk cId="3390638074" sldId="265"/>
        </pc:sldMkLst>
        <pc:spChg chg="mod">
          <ac:chgData name="Thierry Giroux Veilleux" userId="6d313dc171eaa1b5" providerId="LiveId" clId="{81571341-9827-4156-A5CD-51E69D1204ED}" dt="2020-11-26T12:49:52.269" v="2939"/>
          <ac:spMkLst>
            <pc:docMk/>
            <pc:sldMk cId="3390638074" sldId="265"/>
            <ac:spMk id="3" creationId="{EC96AF8B-8515-45FE-A14B-48591BB3371A}"/>
          </ac:spMkLst>
        </pc:spChg>
      </pc:sldChg>
      <pc:sldChg chg="addSp modSp mod setBg">
        <pc:chgData name="Thierry Giroux Veilleux" userId="6d313dc171eaa1b5" providerId="LiveId" clId="{81571341-9827-4156-A5CD-51E69D1204ED}" dt="2020-11-26T16:57:57.372" v="4933" actId="120"/>
        <pc:sldMkLst>
          <pc:docMk/>
          <pc:sldMk cId="141658708" sldId="266"/>
        </pc:sldMkLst>
        <pc:spChg chg="mod">
          <ac:chgData name="Thierry Giroux Veilleux" userId="6d313dc171eaa1b5" providerId="LiveId" clId="{81571341-9827-4156-A5CD-51E69D1204ED}" dt="2020-11-26T16:57:48.380" v="4932" actId="26606"/>
          <ac:spMkLst>
            <pc:docMk/>
            <pc:sldMk cId="141658708" sldId="266"/>
            <ac:spMk id="2" creationId="{F3D52465-82DF-4FC6-A061-D6FCF0B5D38F}"/>
          </ac:spMkLst>
        </pc:spChg>
        <pc:spChg chg="mod">
          <ac:chgData name="Thierry Giroux Veilleux" userId="6d313dc171eaa1b5" providerId="LiveId" clId="{81571341-9827-4156-A5CD-51E69D1204ED}" dt="2020-11-26T16:57:57.372" v="4933" actId="120"/>
          <ac:spMkLst>
            <pc:docMk/>
            <pc:sldMk cId="141658708" sldId="266"/>
            <ac:spMk id="3" creationId="{794FDCF0-6645-4892-A938-4B5E4ECE3D05}"/>
          </ac:spMkLst>
        </pc:spChg>
        <pc:spChg chg="add">
          <ac:chgData name="Thierry Giroux Veilleux" userId="6d313dc171eaa1b5" providerId="LiveId" clId="{81571341-9827-4156-A5CD-51E69D1204ED}" dt="2020-11-26T16:57:48.380" v="4932" actId="26606"/>
          <ac:spMkLst>
            <pc:docMk/>
            <pc:sldMk cId="141658708" sldId="266"/>
            <ac:spMk id="9" creationId="{7E61F402-3445-458A-9A2B-D28FD288390C}"/>
          </ac:spMkLst>
        </pc:spChg>
        <pc:grpChg chg="add">
          <ac:chgData name="Thierry Giroux Veilleux" userId="6d313dc171eaa1b5" providerId="LiveId" clId="{81571341-9827-4156-A5CD-51E69D1204ED}" dt="2020-11-26T16:57:48.380" v="4932" actId="26606"/>
          <ac:grpSpMkLst>
            <pc:docMk/>
            <pc:sldMk cId="141658708" sldId="266"/>
            <ac:grpSpMk id="11" creationId="{A673C096-95AE-4644-B76C-1DF1B667DC44}"/>
          </ac:grpSpMkLst>
        </pc:grpChg>
        <pc:picChg chg="mod">
          <ac:chgData name="Thierry Giroux Veilleux" userId="6d313dc171eaa1b5" providerId="LiveId" clId="{81571341-9827-4156-A5CD-51E69D1204ED}" dt="2020-11-26T16:57:48.380" v="4932" actId="26606"/>
          <ac:picMkLst>
            <pc:docMk/>
            <pc:sldMk cId="141658708" sldId="266"/>
            <ac:picMk id="4" creationId="{D558431B-02C9-4A5E-A146-43E3BE7A0A06}"/>
          </ac:picMkLst>
        </pc:picChg>
        <pc:cxnChg chg="add">
          <ac:chgData name="Thierry Giroux Veilleux" userId="6d313dc171eaa1b5" providerId="LiveId" clId="{81571341-9827-4156-A5CD-51E69D1204ED}" dt="2020-11-26T16:57:48.380" v="4932" actId="26606"/>
          <ac:cxnSpMkLst>
            <pc:docMk/>
            <pc:sldMk cId="141658708" sldId="266"/>
            <ac:cxnSpMk id="17" creationId="{2BE880E9-2B86-4CDB-B5B7-308745CDD19D}"/>
          </ac:cxnSpMkLst>
        </pc:cxnChg>
      </pc:sldChg>
      <pc:sldChg chg="modSp">
        <pc:chgData name="Thierry Giroux Veilleux" userId="6d313dc171eaa1b5" providerId="LiveId" clId="{81571341-9827-4156-A5CD-51E69D1204ED}" dt="2020-11-26T16:59:10.272" v="4944" actId="1076"/>
        <pc:sldMkLst>
          <pc:docMk/>
          <pc:sldMk cId="525399799" sldId="267"/>
        </pc:sldMkLst>
        <pc:spChg chg="mod">
          <ac:chgData name="Thierry Giroux Veilleux" userId="6d313dc171eaa1b5" providerId="LiveId" clId="{81571341-9827-4156-A5CD-51E69D1204ED}" dt="2020-11-26T16:58:33.189" v="4938" actId="6549"/>
          <ac:spMkLst>
            <pc:docMk/>
            <pc:sldMk cId="525399799" sldId="267"/>
            <ac:spMk id="3" creationId="{0429BD8B-DD42-4A13-8CFA-60267E7B4828}"/>
          </ac:spMkLst>
        </pc:spChg>
        <pc:picChg chg="mod">
          <ac:chgData name="Thierry Giroux Veilleux" userId="6d313dc171eaa1b5" providerId="LiveId" clId="{81571341-9827-4156-A5CD-51E69D1204ED}" dt="2020-11-26T16:59:10.272" v="4944" actId="1076"/>
          <ac:picMkLst>
            <pc:docMk/>
            <pc:sldMk cId="525399799" sldId="267"/>
            <ac:picMk id="4" creationId="{DBDE2240-5C2D-42C0-9443-5C9A7B402BE2}"/>
          </ac:picMkLst>
        </pc:picChg>
        <pc:picChg chg="mod">
          <ac:chgData name="Thierry Giroux Veilleux" userId="6d313dc171eaa1b5" providerId="LiveId" clId="{81571341-9827-4156-A5CD-51E69D1204ED}" dt="2020-11-26T16:58:58.471" v="4942" actId="1440"/>
          <ac:picMkLst>
            <pc:docMk/>
            <pc:sldMk cId="525399799" sldId="267"/>
            <ac:picMk id="5" creationId="{A5E30C7B-E674-44B7-B0B7-282FEAFC5B52}"/>
          </ac:picMkLst>
        </pc:picChg>
        <pc:picChg chg="mod modCrop">
          <ac:chgData name="Thierry Giroux Veilleux" userId="6d313dc171eaa1b5" providerId="LiveId" clId="{81571341-9827-4156-A5CD-51E69D1204ED}" dt="2020-11-26T16:58:28.925" v="4937" actId="732"/>
          <ac:picMkLst>
            <pc:docMk/>
            <pc:sldMk cId="525399799" sldId="267"/>
            <ac:picMk id="6" creationId="{EF1B7B30-2BEC-466F-B9DA-48CF8A282D17}"/>
          </ac:picMkLst>
        </pc:picChg>
      </pc:sldChg>
      <pc:sldChg chg="addSp modSp mod setBg setClrOvrMap">
        <pc:chgData name="Thierry Giroux Veilleux" userId="6d313dc171eaa1b5" providerId="LiveId" clId="{81571341-9827-4156-A5CD-51E69D1204ED}" dt="2020-11-26T16:59:32.673" v="4947" actId="26606"/>
        <pc:sldMkLst>
          <pc:docMk/>
          <pc:sldMk cId="2890289325" sldId="268"/>
        </pc:sldMkLst>
        <pc:spChg chg="mod">
          <ac:chgData name="Thierry Giroux Veilleux" userId="6d313dc171eaa1b5" providerId="LiveId" clId="{81571341-9827-4156-A5CD-51E69D1204ED}" dt="2020-11-26T16:59:32.673" v="4947" actId="26606"/>
          <ac:spMkLst>
            <pc:docMk/>
            <pc:sldMk cId="2890289325" sldId="268"/>
            <ac:spMk id="2" creationId="{60064BF0-9EA2-4A2C-A68C-156028E6CE63}"/>
          </ac:spMkLst>
        </pc:spChg>
        <pc:spChg chg="mod ord">
          <ac:chgData name="Thierry Giroux Veilleux" userId="6d313dc171eaa1b5" providerId="LiveId" clId="{81571341-9827-4156-A5CD-51E69D1204ED}" dt="2020-11-26T16:59:32.673" v="4947" actId="26606"/>
          <ac:spMkLst>
            <pc:docMk/>
            <pc:sldMk cId="2890289325" sldId="268"/>
            <ac:spMk id="3" creationId="{7CB30C8F-6F76-4C3B-ACE7-72F0D7A96177}"/>
          </ac:spMkLst>
        </pc:spChg>
        <pc:spChg chg="add">
          <ac:chgData name="Thierry Giroux Veilleux" userId="6d313dc171eaa1b5" providerId="LiveId" clId="{81571341-9827-4156-A5CD-51E69D1204ED}" dt="2020-11-26T16:59:32.673" v="4947" actId="26606"/>
          <ac:spMkLst>
            <pc:docMk/>
            <pc:sldMk cId="2890289325" sldId="268"/>
            <ac:spMk id="9" creationId="{11C7711F-3983-4AB1-AFDE-96F7C06514D3}"/>
          </ac:spMkLst>
        </pc:spChg>
        <pc:spChg chg="add">
          <ac:chgData name="Thierry Giroux Veilleux" userId="6d313dc171eaa1b5" providerId="LiveId" clId="{81571341-9827-4156-A5CD-51E69D1204ED}" dt="2020-11-26T16:59:32.673" v="4947" actId="26606"/>
          <ac:spMkLst>
            <pc:docMk/>
            <pc:sldMk cId="2890289325" sldId="268"/>
            <ac:spMk id="17" creationId="{B3085476-B49E-49ED-87D2-1165E69D2605}"/>
          </ac:spMkLst>
        </pc:spChg>
        <pc:grpChg chg="add">
          <ac:chgData name="Thierry Giroux Veilleux" userId="6d313dc171eaa1b5" providerId="LiveId" clId="{81571341-9827-4156-A5CD-51E69D1204ED}" dt="2020-11-26T16:59:32.673" v="4947" actId="26606"/>
          <ac:grpSpMkLst>
            <pc:docMk/>
            <pc:sldMk cId="2890289325" sldId="268"/>
            <ac:grpSpMk id="11" creationId="{89BC9D38-9241-4F71-9B45-73827299E4C5}"/>
          </ac:grpSpMkLst>
        </pc:grpChg>
        <pc:picChg chg="mod">
          <ac:chgData name="Thierry Giroux Veilleux" userId="6d313dc171eaa1b5" providerId="LiveId" clId="{81571341-9827-4156-A5CD-51E69D1204ED}" dt="2020-11-26T16:59:32.673" v="4947" actId="26606"/>
          <ac:picMkLst>
            <pc:docMk/>
            <pc:sldMk cId="2890289325" sldId="268"/>
            <ac:picMk id="4" creationId="{5BFF1BBE-1D76-4FB9-A3CE-C1E4FDC939ED}"/>
          </ac:picMkLst>
        </pc:picChg>
        <pc:cxnChg chg="add">
          <ac:chgData name="Thierry Giroux Veilleux" userId="6d313dc171eaa1b5" providerId="LiveId" clId="{81571341-9827-4156-A5CD-51E69D1204ED}" dt="2020-11-26T16:59:32.673" v="4947" actId="26606"/>
          <ac:cxnSpMkLst>
            <pc:docMk/>
            <pc:sldMk cId="2890289325" sldId="268"/>
            <ac:cxnSpMk id="19" creationId="{59BA5C68-DFCC-4101-8403-F96781CDDD7A}"/>
          </ac:cxnSpMkLst>
        </pc:cxnChg>
      </pc:sldChg>
      <pc:sldChg chg="modSp">
        <pc:chgData name="Thierry Giroux Veilleux" userId="6d313dc171eaa1b5" providerId="LiveId" clId="{81571341-9827-4156-A5CD-51E69D1204ED}" dt="2020-11-26T16:59:48.379" v="4949" actId="1076"/>
        <pc:sldMkLst>
          <pc:docMk/>
          <pc:sldMk cId="1578028957" sldId="269"/>
        </pc:sldMkLst>
        <pc:spChg chg="mod">
          <ac:chgData name="Thierry Giroux Veilleux" userId="6d313dc171eaa1b5" providerId="LiveId" clId="{81571341-9827-4156-A5CD-51E69D1204ED}" dt="2020-11-26T16:55:00.396" v="4891" actId="27636"/>
          <ac:spMkLst>
            <pc:docMk/>
            <pc:sldMk cId="1578028957" sldId="269"/>
            <ac:spMk id="3" creationId="{43E4BB51-76E5-4BFA-8B6E-BBD0D5902DEC}"/>
          </ac:spMkLst>
        </pc:spChg>
        <pc:spChg chg="mod">
          <ac:chgData name="Thierry Giroux Veilleux" userId="6d313dc171eaa1b5" providerId="LiveId" clId="{81571341-9827-4156-A5CD-51E69D1204ED}" dt="2020-11-26T16:59:48.379" v="4949" actId="1076"/>
          <ac:spMkLst>
            <pc:docMk/>
            <pc:sldMk cId="1578028957" sldId="269"/>
            <ac:spMk id="4" creationId="{0AB171E5-8474-4155-BB1B-614DA3AFDEF3}"/>
          </ac:spMkLst>
        </pc:spChg>
      </pc:sldChg>
      <pc:sldChg chg="delSp del">
        <pc:chgData name="Thierry Giroux Veilleux" userId="6d313dc171eaa1b5" providerId="LiveId" clId="{81571341-9827-4156-A5CD-51E69D1204ED}" dt="2020-11-26T13:11:09.606" v="3091" actId="2696"/>
        <pc:sldMkLst>
          <pc:docMk/>
          <pc:sldMk cId="651239800" sldId="270"/>
        </pc:sldMkLst>
        <pc:spChg chg="del">
          <ac:chgData name="Thierry Giroux Veilleux" userId="6d313dc171eaa1b5" providerId="LiveId" clId="{81571341-9827-4156-A5CD-51E69D1204ED}" dt="2020-11-26T13:07:12.266" v="3083"/>
          <ac:spMkLst>
            <pc:docMk/>
            <pc:sldMk cId="651239800" sldId="270"/>
            <ac:spMk id="6" creationId="{26D653AA-BF92-44E7-8B52-7FCBCBD9FD9F}"/>
          </ac:spMkLst>
        </pc:spChg>
      </pc:sldChg>
      <pc:sldChg chg="modSp">
        <pc:chgData name="Thierry Giroux Veilleux" userId="6d313dc171eaa1b5" providerId="LiveId" clId="{81571341-9827-4156-A5CD-51E69D1204ED}" dt="2020-11-26T16:55:00.415" v="4894" actId="27636"/>
        <pc:sldMkLst>
          <pc:docMk/>
          <pc:sldMk cId="1526536066" sldId="271"/>
        </pc:sldMkLst>
        <pc:spChg chg="mod">
          <ac:chgData name="Thierry Giroux Veilleux" userId="6d313dc171eaa1b5" providerId="LiveId" clId="{81571341-9827-4156-A5CD-51E69D1204ED}" dt="2020-11-26T16:55:00.415" v="4894" actId="27636"/>
          <ac:spMkLst>
            <pc:docMk/>
            <pc:sldMk cId="1526536066" sldId="271"/>
            <ac:spMk id="3" creationId="{F15FF03E-4A7C-423A-B599-F523F567B57B}"/>
          </ac:spMkLst>
        </pc:spChg>
      </pc:sldChg>
      <pc:sldChg chg="addSp modSp">
        <pc:chgData name="Thierry Giroux Veilleux" userId="6d313dc171eaa1b5" providerId="LiveId" clId="{81571341-9827-4156-A5CD-51E69D1204ED}" dt="2020-11-26T16:57:36.946" v="4931" actId="14100"/>
        <pc:sldMkLst>
          <pc:docMk/>
          <pc:sldMk cId="3135429225" sldId="273"/>
        </pc:sldMkLst>
        <pc:spChg chg="mod">
          <ac:chgData name="Thierry Giroux Veilleux" userId="6d313dc171eaa1b5" providerId="LiveId" clId="{81571341-9827-4156-A5CD-51E69D1204ED}" dt="2020-11-26T16:57:36.946" v="4931" actId="14100"/>
          <ac:spMkLst>
            <pc:docMk/>
            <pc:sldMk cId="3135429225" sldId="273"/>
            <ac:spMk id="6" creationId="{6E06A8FB-D8D5-411E-87EC-3C031D461B52}"/>
          </ac:spMkLst>
        </pc:spChg>
        <pc:spChg chg="add mod">
          <ac:chgData name="Thierry Giroux Veilleux" userId="6d313dc171eaa1b5" providerId="LiveId" clId="{81571341-9827-4156-A5CD-51E69D1204ED}" dt="2020-11-26T16:39:43.954" v="4387" actId="14100"/>
          <ac:spMkLst>
            <pc:docMk/>
            <pc:sldMk cId="3135429225" sldId="273"/>
            <ac:spMk id="8" creationId="{03FB314F-A640-486C-85FA-5DA83498C226}"/>
          </ac:spMkLst>
        </pc:spChg>
        <pc:picChg chg="mod">
          <ac:chgData name="Thierry Giroux Veilleux" userId="6d313dc171eaa1b5" providerId="LiveId" clId="{81571341-9827-4156-A5CD-51E69D1204ED}" dt="2020-11-26T16:39:22.054" v="4381" actId="1076"/>
          <ac:picMkLst>
            <pc:docMk/>
            <pc:sldMk cId="3135429225" sldId="273"/>
            <ac:picMk id="5" creationId="{84833D47-601F-4EE2-90EC-7AAFD7B70D6B}"/>
          </ac:picMkLst>
        </pc:picChg>
        <pc:picChg chg="mod">
          <ac:chgData name="Thierry Giroux Veilleux" userId="6d313dc171eaa1b5" providerId="LiveId" clId="{81571341-9827-4156-A5CD-51E69D1204ED}" dt="2020-11-26T16:39:23.421" v="4382" actId="1076"/>
          <ac:picMkLst>
            <pc:docMk/>
            <pc:sldMk cId="3135429225" sldId="273"/>
            <ac:picMk id="7" creationId="{54B816B4-F6EF-43BF-BE94-400D855AD5E2}"/>
          </ac:picMkLst>
        </pc:picChg>
      </pc:sldChg>
      <pc:sldChg chg="modSp">
        <pc:chgData name="Thierry Giroux Veilleux" userId="6d313dc171eaa1b5" providerId="LiveId" clId="{81571341-9827-4156-A5CD-51E69D1204ED}" dt="2020-11-26T16:55:00.321" v="4884" actId="27636"/>
        <pc:sldMkLst>
          <pc:docMk/>
          <pc:sldMk cId="2453525039" sldId="274"/>
        </pc:sldMkLst>
        <pc:spChg chg="mod">
          <ac:chgData name="Thierry Giroux Veilleux" userId="6d313dc171eaa1b5" providerId="LiveId" clId="{81571341-9827-4156-A5CD-51E69D1204ED}" dt="2020-11-26T11:47:55.300" v="1669" actId="20577"/>
          <ac:spMkLst>
            <pc:docMk/>
            <pc:sldMk cId="2453525039" sldId="274"/>
            <ac:spMk id="2" creationId="{A21BA0A0-E735-4084-8DC3-45320C8CD80C}"/>
          </ac:spMkLst>
        </pc:spChg>
        <pc:spChg chg="mod">
          <ac:chgData name="Thierry Giroux Veilleux" userId="6d313dc171eaa1b5" providerId="LiveId" clId="{81571341-9827-4156-A5CD-51E69D1204ED}" dt="2020-11-26T16:55:00.321" v="4884" actId="27636"/>
          <ac:spMkLst>
            <pc:docMk/>
            <pc:sldMk cId="2453525039" sldId="274"/>
            <ac:spMk id="3" creationId="{8D49AE29-EEFD-4D1F-B80F-BF3DC1190948}"/>
          </ac:spMkLst>
        </pc:spChg>
      </pc:sldChg>
      <pc:sldChg chg="modSp">
        <pc:chgData name="Thierry Giroux Veilleux" userId="6d313dc171eaa1b5" providerId="LiveId" clId="{81571341-9827-4156-A5CD-51E69D1204ED}" dt="2020-11-26T16:55:00.406" v="4893" actId="27636"/>
        <pc:sldMkLst>
          <pc:docMk/>
          <pc:sldMk cId="4111456623" sldId="275"/>
        </pc:sldMkLst>
        <pc:spChg chg="mod">
          <ac:chgData name="Thierry Giroux Veilleux" userId="6d313dc171eaa1b5" providerId="LiveId" clId="{81571341-9827-4156-A5CD-51E69D1204ED}" dt="2020-11-26T16:55:00.406" v="4893" actId="27636"/>
          <ac:spMkLst>
            <pc:docMk/>
            <pc:sldMk cId="4111456623" sldId="275"/>
            <ac:spMk id="3" creationId="{02D30536-FAD3-48F4-B96E-2EE2423E2B65}"/>
          </ac:spMkLst>
        </pc:spChg>
      </pc:sldChg>
      <pc:sldChg chg="addSp delSp modSp">
        <pc:chgData name="Thierry Giroux Veilleux" userId="6d313dc171eaa1b5" providerId="LiveId" clId="{81571341-9827-4156-A5CD-51E69D1204ED}" dt="2020-11-26T17:01:18.938" v="4972" actId="1076"/>
        <pc:sldMkLst>
          <pc:docMk/>
          <pc:sldMk cId="1987256174" sldId="276"/>
        </pc:sldMkLst>
        <pc:spChg chg="mod">
          <ac:chgData name="Thierry Giroux Veilleux" userId="6d313dc171eaa1b5" providerId="LiveId" clId="{81571341-9827-4156-A5CD-51E69D1204ED}" dt="2020-11-26T11:03:37.648" v="194" actId="1076"/>
          <ac:spMkLst>
            <pc:docMk/>
            <pc:sldMk cId="1987256174" sldId="276"/>
            <ac:spMk id="2" creationId="{EB768C81-51F0-40F2-89F7-C51FB8833FE0}"/>
          </ac:spMkLst>
        </pc:spChg>
        <pc:spChg chg="mod">
          <ac:chgData name="Thierry Giroux Veilleux" userId="6d313dc171eaa1b5" providerId="LiveId" clId="{81571341-9827-4156-A5CD-51E69D1204ED}" dt="2020-11-26T17:00:41.295" v="4959" actId="14100"/>
          <ac:spMkLst>
            <pc:docMk/>
            <pc:sldMk cId="1987256174" sldId="276"/>
            <ac:spMk id="3" creationId="{B0DAC86F-4817-49CE-9BF6-F158501A2B62}"/>
          </ac:spMkLst>
        </pc:spChg>
        <pc:spChg chg="add del mod">
          <ac:chgData name="Thierry Giroux Veilleux" userId="6d313dc171eaa1b5" providerId="LiveId" clId="{81571341-9827-4156-A5CD-51E69D1204ED}" dt="2020-11-26T14:50:31.176" v="3313" actId="478"/>
          <ac:spMkLst>
            <pc:docMk/>
            <pc:sldMk cId="1987256174" sldId="276"/>
            <ac:spMk id="4" creationId="{514585DF-17B1-46CD-A034-64642A344844}"/>
          </ac:spMkLst>
        </pc:spChg>
        <pc:spChg chg="add del mod">
          <ac:chgData name="Thierry Giroux Veilleux" userId="6d313dc171eaa1b5" providerId="LiveId" clId="{81571341-9827-4156-A5CD-51E69D1204ED}" dt="2020-11-26T14:50:03.942" v="3310" actId="478"/>
          <ac:spMkLst>
            <pc:docMk/>
            <pc:sldMk cId="1987256174" sldId="276"/>
            <ac:spMk id="10" creationId="{B2E14E64-F345-44E7-8102-CF949D3AB275}"/>
          </ac:spMkLst>
        </pc:spChg>
        <pc:picChg chg="add del mod">
          <ac:chgData name="Thierry Giroux Veilleux" userId="6d313dc171eaa1b5" providerId="LiveId" clId="{81571341-9827-4156-A5CD-51E69D1204ED}" dt="2020-11-26T14:49:24.307" v="3304"/>
          <ac:picMkLst>
            <pc:docMk/>
            <pc:sldMk cId="1987256174" sldId="276"/>
            <ac:picMk id="5" creationId="{6460C646-6DA0-4B9B-B16D-6B38B0105D94}"/>
          </ac:picMkLst>
        </pc:picChg>
        <pc:picChg chg="add mod">
          <ac:chgData name="Thierry Giroux Veilleux" userId="6d313dc171eaa1b5" providerId="LiveId" clId="{81571341-9827-4156-A5CD-51E69D1204ED}" dt="2020-11-26T17:01:07.617" v="4968" actId="1440"/>
          <ac:picMkLst>
            <pc:docMk/>
            <pc:sldMk cId="1987256174" sldId="276"/>
            <ac:picMk id="6" creationId="{6B30458E-F84B-473E-9C53-88DEFE271AC9}"/>
          </ac:picMkLst>
        </pc:picChg>
        <pc:picChg chg="add mod">
          <ac:chgData name="Thierry Giroux Veilleux" userId="6d313dc171eaa1b5" providerId="LiveId" clId="{81571341-9827-4156-A5CD-51E69D1204ED}" dt="2020-11-26T17:01:13.423" v="4969" actId="1440"/>
          <ac:picMkLst>
            <pc:docMk/>
            <pc:sldMk cId="1987256174" sldId="276"/>
            <ac:picMk id="7" creationId="{014D5BE5-D748-4D03-BFA2-6E5AC965AE87}"/>
          </ac:picMkLst>
        </pc:picChg>
        <pc:picChg chg="add mod">
          <ac:chgData name="Thierry Giroux Veilleux" userId="6d313dc171eaa1b5" providerId="LiveId" clId="{81571341-9827-4156-A5CD-51E69D1204ED}" dt="2020-11-26T17:00:38.147" v="4958" actId="1076"/>
          <ac:picMkLst>
            <pc:docMk/>
            <pc:sldMk cId="1987256174" sldId="276"/>
            <ac:picMk id="8" creationId="{93E76607-2F37-48E9-B89E-B9D7FB0B48E6}"/>
          </ac:picMkLst>
        </pc:picChg>
        <pc:picChg chg="add mod">
          <ac:chgData name="Thierry Giroux Veilleux" userId="6d313dc171eaa1b5" providerId="LiveId" clId="{81571341-9827-4156-A5CD-51E69D1204ED}" dt="2020-11-26T17:01:15.423" v="4971" actId="1440"/>
          <ac:picMkLst>
            <pc:docMk/>
            <pc:sldMk cId="1987256174" sldId="276"/>
            <ac:picMk id="1026" creationId="{D92CD407-3F07-4572-8EB8-68B8CE9D1935}"/>
          </ac:picMkLst>
        </pc:picChg>
        <pc:picChg chg="add mod">
          <ac:chgData name="Thierry Giroux Veilleux" userId="6d313dc171eaa1b5" providerId="LiveId" clId="{81571341-9827-4156-A5CD-51E69D1204ED}" dt="2020-11-26T17:01:18.938" v="4972" actId="1076"/>
          <ac:picMkLst>
            <pc:docMk/>
            <pc:sldMk cId="1987256174" sldId="276"/>
            <ac:picMk id="1028" creationId="{E70B73C6-01E2-46AA-A4EB-A97567488E12}"/>
          </ac:picMkLst>
        </pc:picChg>
        <pc:picChg chg="add del mod">
          <ac:chgData name="Thierry Giroux Veilleux" userId="6d313dc171eaa1b5" providerId="LiveId" clId="{81571341-9827-4156-A5CD-51E69D1204ED}" dt="2020-11-26T14:49:59.400" v="3307" actId="478"/>
          <ac:picMkLst>
            <pc:docMk/>
            <pc:sldMk cId="1987256174" sldId="276"/>
            <ac:picMk id="1030" creationId="{E79CBF12-30E5-41FF-BCC7-0AD66962E655}"/>
          </ac:picMkLst>
        </pc:picChg>
        <pc:picChg chg="add del mod">
          <ac:chgData name="Thierry Giroux Veilleux" userId="6d313dc171eaa1b5" providerId="LiveId" clId="{81571341-9827-4156-A5CD-51E69D1204ED}" dt="2020-11-26T14:50:29.568" v="3312" actId="478"/>
          <ac:picMkLst>
            <pc:docMk/>
            <pc:sldMk cId="1987256174" sldId="276"/>
            <ac:picMk id="1032" creationId="{9066669F-ECC2-434B-B70B-3AE0B2D83CE3}"/>
          </ac:picMkLst>
        </pc:picChg>
        <pc:picChg chg="add mod ord modCrop">
          <ac:chgData name="Thierry Giroux Veilleux" userId="6d313dc171eaa1b5" providerId="LiveId" clId="{81571341-9827-4156-A5CD-51E69D1204ED}" dt="2020-11-26T17:00:59.234" v="4967" actId="166"/>
          <ac:picMkLst>
            <pc:docMk/>
            <pc:sldMk cId="1987256174" sldId="276"/>
            <ac:picMk id="1034" creationId="{AD6ADA19-C67C-456C-A54F-11C3EE8F524E}"/>
          </ac:picMkLst>
        </pc:picChg>
      </pc:sldChg>
      <pc:sldChg chg="addSp modSp">
        <pc:chgData name="Thierry Giroux Veilleux" userId="6d313dc171eaa1b5" providerId="LiveId" clId="{81571341-9827-4156-A5CD-51E69D1204ED}" dt="2020-11-26T17:05:29.024" v="5030" actId="20577"/>
        <pc:sldMkLst>
          <pc:docMk/>
          <pc:sldMk cId="3784099782" sldId="277"/>
        </pc:sldMkLst>
        <pc:spChg chg="mod">
          <ac:chgData name="Thierry Giroux Veilleux" userId="6d313dc171eaa1b5" providerId="LiveId" clId="{81571341-9827-4156-A5CD-51E69D1204ED}" dt="2020-11-26T16:55:00.424" v="4896" actId="27636"/>
          <ac:spMkLst>
            <pc:docMk/>
            <pc:sldMk cId="3784099782" sldId="277"/>
            <ac:spMk id="2" creationId="{A5E56561-8626-46D5-AB6A-90297DF3DA81}"/>
          </ac:spMkLst>
        </pc:spChg>
        <pc:spChg chg="mod">
          <ac:chgData name="Thierry Giroux Veilleux" userId="6d313dc171eaa1b5" providerId="LiveId" clId="{81571341-9827-4156-A5CD-51E69D1204ED}" dt="2020-11-26T17:05:29.024" v="5030" actId="20577"/>
          <ac:spMkLst>
            <pc:docMk/>
            <pc:sldMk cId="3784099782" sldId="277"/>
            <ac:spMk id="3" creationId="{470A5C7D-57AB-4E96-A984-033347AD8B86}"/>
          </ac:spMkLst>
        </pc:spChg>
        <pc:spChg chg="add mod">
          <ac:chgData name="Thierry Giroux Veilleux" userId="6d313dc171eaa1b5" providerId="LiveId" clId="{81571341-9827-4156-A5CD-51E69D1204ED}" dt="2020-11-26T17:04:49.651" v="5014" actId="1076"/>
          <ac:spMkLst>
            <pc:docMk/>
            <pc:sldMk cId="3784099782" sldId="277"/>
            <ac:spMk id="4" creationId="{0AC498B7-0285-4215-9B16-2F0FF129C67D}"/>
          </ac:spMkLst>
        </pc:spChg>
      </pc:sldChg>
      <pc:sldChg chg="addSp delSp modSp mod setBg">
        <pc:chgData name="Thierry Giroux Veilleux" userId="6d313dc171eaa1b5" providerId="LiveId" clId="{81571341-9827-4156-A5CD-51E69D1204ED}" dt="2020-11-26T17:07:03.376" v="5049" actId="20577"/>
        <pc:sldMkLst>
          <pc:docMk/>
          <pc:sldMk cId="1594221408" sldId="278"/>
        </pc:sldMkLst>
        <pc:spChg chg="mod">
          <ac:chgData name="Thierry Giroux Veilleux" userId="6d313dc171eaa1b5" providerId="LiveId" clId="{81571341-9827-4156-A5CD-51E69D1204ED}" dt="2020-11-26T17:06:38.437" v="5043" actId="26606"/>
          <ac:spMkLst>
            <pc:docMk/>
            <pc:sldMk cId="1594221408" sldId="278"/>
            <ac:spMk id="2" creationId="{7BB5D875-948A-4EAF-A28E-45D536D8606F}"/>
          </ac:spMkLst>
        </pc:spChg>
        <pc:spChg chg="mod">
          <ac:chgData name="Thierry Giroux Veilleux" userId="6d313dc171eaa1b5" providerId="LiveId" clId="{81571341-9827-4156-A5CD-51E69D1204ED}" dt="2020-11-26T17:07:03.376" v="5049" actId="20577"/>
          <ac:spMkLst>
            <pc:docMk/>
            <pc:sldMk cId="1594221408" sldId="278"/>
            <ac:spMk id="3" creationId="{7B685D8C-F762-4AE2-9F62-B956D9E6ED95}"/>
          </ac:spMkLst>
        </pc:spChg>
        <pc:spChg chg="add mod">
          <ac:chgData name="Thierry Giroux Veilleux" userId="6d313dc171eaa1b5" providerId="LiveId" clId="{81571341-9827-4156-A5CD-51E69D1204ED}" dt="2020-11-26T17:06:59.690" v="5047" actId="1076"/>
          <ac:spMkLst>
            <pc:docMk/>
            <pc:sldMk cId="1594221408" sldId="278"/>
            <ac:spMk id="4" creationId="{0EDEECDE-AD6A-4018-8B6C-E9CE25914A13}"/>
          </ac:spMkLst>
        </pc:spChg>
        <pc:spChg chg="add del">
          <ac:chgData name="Thierry Giroux Veilleux" userId="6d313dc171eaa1b5" providerId="LiveId" clId="{81571341-9827-4156-A5CD-51E69D1204ED}" dt="2020-11-26T11:40:09.272" v="1364"/>
          <ac:spMkLst>
            <pc:docMk/>
            <pc:sldMk cId="1594221408" sldId="278"/>
            <ac:spMk id="5" creationId="{D115BB3D-0486-4DDA-B8B1-D26B24F65EAA}"/>
          </ac:spMkLst>
        </pc:spChg>
        <pc:spChg chg="add mod">
          <ac:chgData name="Thierry Giroux Veilleux" userId="6d313dc171eaa1b5" providerId="LiveId" clId="{81571341-9827-4156-A5CD-51E69D1204ED}" dt="2020-11-26T17:06:54.920" v="5046" actId="1076"/>
          <ac:spMkLst>
            <pc:docMk/>
            <pc:sldMk cId="1594221408" sldId="278"/>
            <ac:spMk id="6" creationId="{A686660F-5DF5-4554-A5C6-1AE19BC01462}"/>
          </ac:spMkLst>
        </pc:spChg>
        <pc:spChg chg="add">
          <ac:chgData name="Thierry Giroux Veilleux" userId="6d313dc171eaa1b5" providerId="LiveId" clId="{81571341-9827-4156-A5CD-51E69D1204ED}" dt="2020-11-26T17:06:38.437" v="5043" actId="26606"/>
          <ac:spMkLst>
            <pc:docMk/>
            <pc:sldMk cId="1594221408" sldId="278"/>
            <ac:spMk id="11" creationId="{DC878D9A-77BE-4701-AE3D-EEFC53CD50BC}"/>
          </ac:spMkLst>
        </pc:spChg>
        <pc:spChg chg="add">
          <ac:chgData name="Thierry Giroux Veilleux" userId="6d313dc171eaa1b5" providerId="LiveId" clId="{81571341-9827-4156-A5CD-51E69D1204ED}" dt="2020-11-26T17:06:38.437" v="5043" actId="26606"/>
          <ac:spMkLst>
            <pc:docMk/>
            <pc:sldMk cId="1594221408" sldId="278"/>
            <ac:spMk id="13" creationId="{F643BE08-0ED1-4B73-AC6D-B7E26A59CDAA}"/>
          </ac:spMkLst>
        </pc:spChg>
        <pc:spChg chg="add">
          <ac:chgData name="Thierry Giroux Veilleux" userId="6d313dc171eaa1b5" providerId="LiveId" clId="{81571341-9827-4156-A5CD-51E69D1204ED}" dt="2020-11-26T17:06:38.437" v="5043" actId="26606"/>
          <ac:spMkLst>
            <pc:docMk/>
            <pc:sldMk cId="1594221408" sldId="278"/>
            <ac:spMk id="15" creationId="{956B2094-7FC0-45FC-BFED-3CB88CEE63F5}"/>
          </ac:spMkLst>
        </pc:spChg>
        <pc:spChg chg="add">
          <ac:chgData name="Thierry Giroux Veilleux" userId="6d313dc171eaa1b5" providerId="LiveId" clId="{81571341-9827-4156-A5CD-51E69D1204ED}" dt="2020-11-26T17:06:38.437" v="5043" actId="26606"/>
          <ac:spMkLst>
            <pc:docMk/>
            <pc:sldMk cId="1594221408" sldId="278"/>
            <ac:spMk id="17" creationId="{07A4B640-BB7F-4272-A710-068DBA9F9A6E}"/>
          </ac:spMkLst>
        </pc:spChg>
      </pc:sldChg>
      <pc:sldChg chg="modSp">
        <pc:chgData name="Thierry Giroux Veilleux" userId="6d313dc171eaa1b5" providerId="LiveId" clId="{81571341-9827-4156-A5CD-51E69D1204ED}" dt="2020-11-26T16:55:00.473" v="4903" actId="27636"/>
        <pc:sldMkLst>
          <pc:docMk/>
          <pc:sldMk cId="3025309176" sldId="280"/>
        </pc:sldMkLst>
        <pc:spChg chg="mod">
          <ac:chgData name="Thierry Giroux Veilleux" userId="6d313dc171eaa1b5" providerId="LiveId" clId="{81571341-9827-4156-A5CD-51E69D1204ED}" dt="2020-11-26T16:55:00.473" v="4903" actId="27636"/>
          <ac:spMkLst>
            <pc:docMk/>
            <pc:sldMk cId="3025309176" sldId="280"/>
            <ac:spMk id="3" creationId="{52FF91D5-2EE6-4BBC-BDC0-A2C7B6B03907}"/>
          </ac:spMkLst>
        </pc:spChg>
      </pc:sldChg>
      <pc:sldChg chg="modSp">
        <pc:chgData name="Thierry Giroux Veilleux" userId="6d313dc171eaa1b5" providerId="LiveId" clId="{81571341-9827-4156-A5CD-51E69D1204ED}" dt="2020-11-26T16:55:00.482" v="4904" actId="27636"/>
        <pc:sldMkLst>
          <pc:docMk/>
          <pc:sldMk cId="449132188" sldId="281"/>
        </pc:sldMkLst>
        <pc:spChg chg="mod">
          <ac:chgData name="Thierry Giroux Veilleux" userId="6d313dc171eaa1b5" providerId="LiveId" clId="{81571341-9827-4156-A5CD-51E69D1204ED}" dt="2020-11-26T16:55:00.482" v="4904" actId="27636"/>
          <ac:spMkLst>
            <pc:docMk/>
            <pc:sldMk cId="449132188" sldId="281"/>
            <ac:spMk id="3" creationId="{C3970425-3E23-4111-BC8C-CEB9FF3F3FEE}"/>
          </ac:spMkLst>
        </pc:spChg>
      </pc:sldChg>
      <pc:sldChg chg="addSp delSp modSp">
        <pc:chgData name="Thierry Giroux Veilleux" userId="6d313dc171eaa1b5" providerId="LiveId" clId="{81571341-9827-4156-A5CD-51E69D1204ED}" dt="2020-11-26T16:57:03.154" v="4925" actId="732"/>
        <pc:sldMkLst>
          <pc:docMk/>
          <pc:sldMk cId="178073274" sldId="282"/>
        </pc:sldMkLst>
        <pc:spChg chg="mod">
          <ac:chgData name="Thierry Giroux Veilleux" userId="6d313dc171eaa1b5" providerId="LiveId" clId="{81571341-9827-4156-A5CD-51E69D1204ED}" dt="2020-11-26T10:54:50.087" v="29" actId="6549"/>
          <ac:spMkLst>
            <pc:docMk/>
            <pc:sldMk cId="178073274" sldId="282"/>
            <ac:spMk id="2" creationId="{C917A469-A053-43AB-A98E-BBE55903CECF}"/>
          </ac:spMkLst>
        </pc:spChg>
        <pc:spChg chg="mod">
          <ac:chgData name="Thierry Giroux Veilleux" userId="6d313dc171eaa1b5" providerId="LiveId" clId="{81571341-9827-4156-A5CD-51E69D1204ED}" dt="2020-11-26T16:53:42.475" v="4874" actId="27636"/>
          <ac:spMkLst>
            <pc:docMk/>
            <pc:sldMk cId="178073274" sldId="282"/>
            <ac:spMk id="3" creationId="{ABE0E58D-6D34-467B-9FDC-ECDB60C23242}"/>
          </ac:spMkLst>
        </pc:spChg>
        <pc:spChg chg="add del mod">
          <ac:chgData name="Thierry Giroux Veilleux" userId="6d313dc171eaa1b5" providerId="LiveId" clId="{81571341-9827-4156-A5CD-51E69D1204ED}" dt="2020-11-26T16:39:31.574" v="4383"/>
          <ac:spMkLst>
            <pc:docMk/>
            <pc:sldMk cId="178073274" sldId="282"/>
            <ac:spMk id="6" creationId="{19BEF82D-04D4-49B8-AE41-D97495CC8507}"/>
          </ac:spMkLst>
        </pc:spChg>
        <pc:spChg chg="add mod">
          <ac:chgData name="Thierry Giroux Veilleux" userId="6d313dc171eaa1b5" providerId="LiveId" clId="{81571341-9827-4156-A5CD-51E69D1204ED}" dt="2020-11-26T16:56:41.361" v="4921" actId="1076"/>
          <ac:spMkLst>
            <pc:docMk/>
            <pc:sldMk cId="178073274" sldId="282"/>
            <ac:spMk id="7" creationId="{8E74E24E-9628-49C8-92AE-53805BFDAAE4}"/>
          </ac:spMkLst>
        </pc:spChg>
        <pc:spChg chg="add mod">
          <ac:chgData name="Thierry Giroux Veilleux" userId="6d313dc171eaa1b5" providerId="LiveId" clId="{81571341-9827-4156-A5CD-51E69D1204ED}" dt="2020-11-26T16:56:41.361" v="4921" actId="1076"/>
          <ac:spMkLst>
            <pc:docMk/>
            <pc:sldMk cId="178073274" sldId="282"/>
            <ac:spMk id="8" creationId="{01D859B6-33CA-4301-989D-9682896109BA}"/>
          </ac:spMkLst>
        </pc:spChg>
        <pc:spChg chg="add mod">
          <ac:chgData name="Thierry Giroux Veilleux" userId="6d313dc171eaa1b5" providerId="LiveId" clId="{81571341-9827-4156-A5CD-51E69D1204ED}" dt="2020-11-26T16:56:41.361" v="4921" actId="1076"/>
          <ac:spMkLst>
            <pc:docMk/>
            <pc:sldMk cId="178073274" sldId="282"/>
            <ac:spMk id="9" creationId="{430B96AB-6604-4A49-B813-E3DC457EA9B6}"/>
          </ac:spMkLst>
        </pc:spChg>
        <pc:spChg chg="add mod">
          <ac:chgData name="Thierry Giroux Veilleux" userId="6d313dc171eaa1b5" providerId="LiveId" clId="{81571341-9827-4156-A5CD-51E69D1204ED}" dt="2020-11-26T16:56:41.361" v="4921" actId="1076"/>
          <ac:spMkLst>
            <pc:docMk/>
            <pc:sldMk cId="178073274" sldId="282"/>
            <ac:spMk id="10" creationId="{AE9180EE-09E4-4D3C-B40A-59E6D2201197}"/>
          </ac:spMkLst>
        </pc:spChg>
        <pc:spChg chg="add mod">
          <ac:chgData name="Thierry Giroux Veilleux" userId="6d313dc171eaa1b5" providerId="LiveId" clId="{81571341-9827-4156-A5CD-51E69D1204ED}" dt="2020-11-26T16:56:41.361" v="4921" actId="1076"/>
          <ac:spMkLst>
            <pc:docMk/>
            <pc:sldMk cId="178073274" sldId="282"/>
            <ac:spMk id="11" creationId="{613F7658-B374-4D53-A90B-181450CF4336}"/>
          </ac:spMkLst>
        </pc:spChg>
        <pc:picChg chg="mod modCrop">
          <ac:chgData name="Thierry Giroux Veilleux" userId="6d313dc171eaa1b5" providerId="LiveId" clId="{81571341-9827-4156-A5CD-51E69D1204ED}" dt="2020-11-26T16:57:03.154" v="4925" actId="732"/>
          <ac:picMkLst>
            <pc:docMk/>
            <pc:sldMk cId="178073274" sldId="282"/>
            <ac:picMk id="4" creationId="{094DDF4D-3070-4411-AA3B-65F0DECE03B8}"/>
          </ac:picMkLst>
        </pc:picChg>
        <pc:picChg chg="mod modCrop">
          <ac:chgData name="Thierry Giroux Veilleux" userId="6d313dc171eaa1b5" providerId="LiveId" clId="{81571341-9827-4156-A5CD-51E69D1204ED}" dt="2020-11-26T16:56:52.265" v="4923" actId="732"/>
          <ac:picMkLst>
            <pc:docMk/>
            <pc:sldMk cId="178073274" sldId="282"/>
            <ac:picMk id="5" creationId="{AE542A7E-9B4A-4C72-8F6D-0F9AFE0C4CA9}"/>
          </ac:picMkLst>
        </pc:picChg>
      </pc:sldChg>
      <pc:sldChg chg="del">
        <pc:chgData name="Thierry Giroux Veilleux" userId="6d313dc171eaa1b5" providerId="LiveId" clId="{81571341-9827-4156-A5CD-51E69D1204ED}" dt="2020-11-26T12:48:20.267" v="2937" actId="2696"/>
        <pc:sldMkLst>
          <pc:docMk/>
          <pc:sldMk cId="3375567440" sldId="283"/>
        </pc:sldMkLst>
      </pc:sldChg>
      <pc:sldChg chg="modSp">
        <pc:chgData name="Thierry Giroux Veilleux" userId="6d313dc171eaa1b5" providerId="LiveId" clId="{81571341-9827-4156-A5CD-51E69D1204ED}" dt="2020-11-26T16:55:00.302" v="4882" actId="27636"/>
        <pc:sldMkLst>
          <pc:docMk/>
          <pc:sldMk cId="3453116863" sldId="284"/>
        </pc:sldMkLst>
        <pc:spChg chg="mod">
          <ac:chgData name="Thierry Giroux Veilleux" userId="6d313dc171eaa1b5" providerId="LiveId" clId="{81571341-9827-4156-A5CD-51E69D1204ED}" dt="2020-11-26T16:55:00.302" v="4882" actId="27636"/>
          <ac:spMkLst>
            <pc:docMk/>
            <pc:sldMk cId="3453116863" sldId="284"/>
            <ac:spMk id="2" creationId="{9A5323E4-FC8A-4E26-A5E7-6573699B277E}"/>
          </ac:spMkLst>
        </pc:spChg>
        <pc:spChg chg="mod">
          <ac:chgData name="Thierry Giroux Veilleux" userId="6d313dc171eaa1b5" providerId="LiveId" clId="{81571341-9827-4156-A5CD-51E69D1204ED}" dt="2020-11-26T15:46:29.294" v="3457" actId="6549"/>
          <ac:spMkLst>
            <pc:docMk/>
            <pc:sldMk cId="3453116863" sldId="284"/>
            <ac:spMk id="3" creationId="{3BA59E11-9A91-4DDA-B8FC-F9CD841E3FDF}"/>
          </ac:spMkLst>
        </pc:spChg>
      </pc:sldChg>
      <pc:sldChg chg="modSp">
        <pc:chgData name="Thierry Giroux Veilleux" userId="6d313dc171eaa1b5" providerId="LiveId" clId="{81571341-9827-4156-A5CD-51E69D1204ED}" dt="2020-11-26T16:55:23.748" v="4908" actId="27636"/>
        <pc:sldMkLst>
          <pc:docMk/>
          <pc:sldMk cId="2659184647" sldId="285"/>
        </pc:sldMkLst>
        <pc:spChg chg="mod">
          <ac:chgData name="Thierry Giroux Veilleux" userId="6d313dc171eaa1b5" providerId="LiveId" clId="{81571341-9827-4156-A5CD-51E69D1204ED}" dt="2020-11-26T16:55:19.963" v="4906" actId="404"/>
          <ac:spMkLst>
            <pc:docMk/>
            <pc:sldMk cId="2659184647" sldId="285"/>
            <ac:spMk id="2" creationId="{5911D348-BE1E-43CA-BC04-119A08C18E7D}"/>
          </ac:spMkLst>
        </pc:spChg>
        <pc:spChg chg="mod">
          <ac:chgData name="Thierry Giroux Veilleux" userId="6d313dc171eaa1b5" providerId="LiveId" clId="{81571341-9827-4156-A5CD-51E69D1204ED}" dt="2020-11-26T16:55:23.748" v="4908" actId="27636"/>
          <ac:spMkLst>
            <pc:docMk/>
            <pc:sldMk cId="2659184647" sldId="285"/>
            <ac:spMk id="3" creationId="{8E27137D-2F73-48A3-A6F5-2269ED11EA17}"/>
          </ac:spMkLst>
        </pc:spChg>
      </pc:sldChg>
      <pc:sldChg chg="modSp del">
        <pc:chgData name="Thierry Giroux Veilleux" userId="6d313dc171eaa1b5" providerId="LiveId" clId="{81571341-9827-4156-A5CD-51E69D1204ED}" dt="2020-11-26T14:03:27.376" v="3190" actId="2696"/>
        <pc:sldMkLst>
          <pc:docMk/>
          <pc:sldMk cId="3177446130" sldId="286"/>
        </pc:sldMkLst>
        <pc:spChg chg="mod">
          <ac:chgData name="Thierry Giroux Veilleux" userId="6d313dc171eaa1b5" providerId="LiveId" clId="{81571341-9827-4156-A5CD-51E69D1204ED}" dt="2020-11-26T11:48:27.603" v="1671" actId="20577"/>
          <ac:spMkLst>
            <pc:docMk/>
            <pc:sldMk cId="3177446130" sldId="286"/>
            <ac:spMk id="3" creationId="{D3725B9B-4722-4076-8989-6326934EFF7B}"/>
          </ac:spMkLst>
        </pc:spChg>
      </pc:sldChg>
      <pc:sldChg chg="addSp delSp modSp add mod setBg setClrOvrMap delDesignElem">
        <pc:chgData name="Thierry Giroux Veilleux" userId="6d313dc171eaa1b5" providerId="LiveId" clId="{81571341-9827-4156-A5CD-51E69D1204ED}" dt="2020-11-26T17:03:11.962" v="4996" actId="1076"/>
        <pc:sldMkLst>
          <pc:docMk/>
          <pc:sldMk cId="3690885163" sldId="287"/>
        </pc:sldMkLst>
        <pc:spChg chg="mod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" creationId="{EB768C81-51F0-40F2-89F7-C51FB8833FE0}"/>
          </ac:spMkLst>
        </pc:spChg>
        <pc:spChg chg="mod ord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3" creationId="{B0DAC86F-4817-49CE-9BF6-F158501A2B62}"/>
          </ac:spMkLst>
        </pc:spChg>
        <pc:spChg chg="del mod">
          <ac:chgData name="Thierry Giroux Veilleux" userId="6d313dc171eaa1b5" providerId="LiveId" clId="{81571341-9827-4156-A5CD-51E69D1204ED}" dt="2020-11-26T11:05:03.016" v="208" actId="478"/>
          <ac:spMkLst>
            <pc:docMk/>
            <pc:sldMk cId="3690885163" sldId="287"/>
            <ac:spMk id="4" creationId="{514585DF-17B1-46CD-A034-64642A344844}"/>
          </ac:spMkLst>
        </pc:spChg>
        <pc:spChg chg="add del mod">
          <ac:chgData name="Thierry Giroux Veilleux" userId="6d313dc171eaa1b5" providerId="LiveId" clId="{81571341-9827-4156-A5CD-51E69D1204ED}" dt="2020-11-26T17:02:10.829" v="4982"/>
          <ac:spMkLst>
            <pc:docMk/>
            <pc:sldMk cId="3690885163" sldId="287"/>
            <ac:spMk id="7" creationId="{D2097092-CB73-4B25-BCAD-430DE4EBFFC8}"/>
          </ac:spMkLst>
        </pc:spChg>
        <pc:spChg chg="add del mod">
          <ac:chgData name="Thierry Giroux Veilleux" userId="6d313dc171eaa1b5" providerId="LiveId" clId="{81571341-9827-4156-A5CD-51E69D1204ED}" dt="2020-11-26T17:02:10.829" v="4982"/>
          <ac:spMkLst>
            <pc:docMk/>
            <pc:sldMk cId="3690885163" sldId="287"/>
            <ac:spMk id="8" creationId="{F52CB1DC-C550-498C-8824-63288D67EB64}"/>
          </ac:spMkLst>
        </pc:spChg>
        <pc:spChg chg="del">
          <ac:chgData name="Thierry Giroux Veilleux" userId="6d313dc171eaa1b5" providerId="LiveId" clId="{81571341-9827-4156-A5CD-51E69D1204ED}" dt="2020-11-26T11:04:36.324" v="204" actId="478"/>
          <ac:spMkLst>
            <pc:docMk/>
            <pc:sldMk cId="3690885163" sldId="287"/>
            <ac:spMk id="10" creationId="{B2E14E64-F345-44E7-8102-CF949D3AB275}"/>
          </ac:spMkLst>
        </pc:spChg>
        <pc:spChg chg="add del">
          <ac:chgData name="Thierry Giroux Veilleux" userId="6d313dc171eaa1b5" providerId="LiveId" clId="{81571341-9827-4156-A5CD-51E69D1204ED}" dt="2020-11-26T11:05:13.585" v="209" actId="26606"/>
          <ac:spMkLst>
            <pc:docMk/>
            <pc:sldMk cId="3690885163" sldId="287"/>
            <ac:spMk id="71" creationId="{C8A3C342-1D03-412F-8DD3-BF519E8E0AE9}"/>
          </ac:spMkLst>
        </pc:spChg>
        <pc:spChg chg="add del">
          <ac:chgData name="Thierry Giroux Veilleux" userId="6d313dc171eaa1b5" providerId="LiveId" clId="{81571341-9827-4156-A5CD-51E69D1204ED}" dt="2020-11-26T11:05:13.585" v="209" actId="26606"/>
          <ac:spMkLst>
            <pc:docMk/>
            <pc:sldMk cId="3690885163" sldId="287"/>
            <ac:spMk id="73" creationId="{81CC9B02-E087-4350-AEBD-2C3CF001AF01}"/>
          </ac:spMkLst>
        </pc:spChg>
        <pc:spChg chg="add del">
          <ac:chgData name="Thierry Giroux Veilleux" userId="6d313dc171eaa1b5" providerId="LiveId" clId="{81571341-9827-4156-A5CD-51E69D1204ED}" dt="2020-11-26T11:05:13.585" v="209" actId="26606"/>
          <ac:spMkLst>
            <pc:docMk/>
            <pc:sldMk cId="3690885163" sldId="287"/>
            <ac:spMk id="75" creationId="{AC3BF0FA-36FA-4CE9-840E-F7C3A8F168B5}"/>
          </ac:spMkLst>
        </pc:spChg>
        <pc:spChg chg="add del">
          <ac:chgData name="Thierry Giroux Veilleux" userId="6d313dc171eaa1b5" providerId="LiveId" clId="{81571341-9827-4156-A5CD-51E69D1204ED}" dt="2020-11-26T11:05:13.585" v="209" actId="26606"/>
          <ac:spMkLst>
            <pc:docMk/>
            <pc:sldMk cId="3690885163" sldId="287"/>
            <ac:spMk id="77" creationId="{D6F18ACE-6E82-4ADC-8A2F-A1771B309B16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81" creationId="{E26CFBA2-8375-42B7-BB40-605556C4E62B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83" creationId="{455EE060-D59E-4B9A-8C1E-84440A775900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85" creationId="{BA00D986-71F3-4374-9993-6FFB6D18677C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89" creationId="{6C451AE5-3856-4CA6-9324-3F475F3A469D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91" creationId="{247A7C4C-EEE8-40B0-A8E1-1E249FD30C0D}"/>
          </ac:spMkLst>
        </pc:spChg>
        <pc:spChg chg="add del">
          <ac:chgData name="Thierry Giroux Veilleux" userId="6d313dc171eaa1b5" providerId="LiveId" clId="{81571341-9827-4156-A5CD-51E69D1204ED}" dt="2020-11-26T16:53:42.365" v="4870"/>
          <ac:spMkLst>
            <pc:docMk/>
            <pc:sldMk cId="3690885163" sldId="287"/>
            <ac:spMk id="135" creationId="{C8A3C342-1D03-412F-8DD3-BF519E8E0AE9}"/>
          </ac:spMkLst>
        </pc:spChg>
        <pc:spChg chg="add del">
          <ac:chgData name="Thierry Giroux Veilleux" userId="6d313dc171eaa1b5" providerId="LiveId" clId="{81571341-9827-4156-A5CD-51E69D1204ED}" dt="2020-11-26T16:53:42.365" v="4870"/>
          <ac:spMkLst>
            <pc:docMk/>
            <pc:sldMk cId="3690885163" sldId="287"/>
            <ac:spMk id="137" creationId="{81CC9B02-E087-4350-AEBD-2C3CF001AF01}"/>
          </ac:spMkLst>
        </pc:spChg>
        <pc:spChg chg="add del">
          <ac:chgData name="Thierry Giroux Veilleux" userId="6d313dc171eaa1b5" providerId="LiveId" clId="{81571341-9827-4156-A5CD-51E69D1204ED}" dt="2020-11-26T16:53:42.365" v="4870"/>
          <ac:spMkLst>
            <pc:docMk/>
            <pc:sldMk cId="3690885163" sldId="287"/>
            <ac:spMk id="139" creationId="{D6F18ACE-6E82-4ADC-8A2F-A1771B309B16}"/>
          </ac:spMkLst>
        </pc:spChg>
        <pc:spChg chg="add del">
          <ac:chgData name="Thierry Giroux Veilleux" userId="6d313dc171eaa1b5" providerId="LiveId" clId="{81571341-9827-4156-A5CD-51E69D1204ED}" dt="2020-11-26T17:01:50.874" v="4974" actId="26606"/>
          <ac:spMkLst>
            <pc:docMk/>
            <pc:sldMk cId="3690885163" sldId="287"/>
            <ac:spMk id="2054" creationId="{B1772DAD-446C-4C23-8DD2-9EA339D8B78F}"/>
          </ac:spMkLst>
        </pc:spChg>
        <pc:spChg chg="add del">
          <ac:chgData name="Thierry Giroux Veilleux" userId="6d313dc171eaa1b5" providerId="LiveId" clId="{81571341-9827-4156-A5CD-51E69D1204ED}" dt="2020-11-26T17:01:56.091" v="4976" actId="26606"/>
          <ac:spMkLst>
            <pc:docMk/>
            <pc:sldMk cId="3690885163" sldId="287"/>
            <ac:spMk id="2058" creationId="{1D39ECD8-0E3E-43C1-9E56-3604E9A15E7B}"/>
          </ac:spMkLst>
        </pc:spChg>
        <pc:spChg chg="add del">
          <ac:chgData name="Thierry Giroux Veilleux" userId="6d313dc171eaa1b5" providerId="LiveId" clId="{81571341-9827-4156-A5CD-51E69D1204ED}" dt="2020-11-26T17:01:56.091" v="4976" actId="26606"/>
          <ac:spMkLst>
            <pc:docMk/>
            <pc:sldMk cId="3690885163" sldId="287"/>
            <ac:spMk id="2062" creationId="{018F8D27-BFDB-4BF9-A512-FF930275B484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64" creationId="{B1772DAD-446C-4C23-8DD2-9EA339D8B78F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67" creationId="{E26CFBA2-8375-42B7-BB40-605556C4E62B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68" creationId="{455EE060-D59E-4B9A-8C1E-84440A775900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69" creationId="{BA00D986-71F3-4374-9993-6FFB6D18677C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71" creationId="{6C451AE5-3856-4CA6-9324-3F475F3A469D}"/>
          </ac:spMkLst>
        </pc:spChg>
        <pc:spChg chg="add del">
          <ac:chgData name="Thierry Giroux Veilleux" userId="6d313dc171eaa1b5" providerId="LiveId" clId="{81571341-9827-4156-A5CD-51E69D1204ED}" dt="2020-11-26T17:02:03.296" v="4980" actId="26606"/>
          <ac:spMkLst>
            <pc:docMk/>
            <pc:sldMk cId="3690885163" sldId="287"/>
            <ac:spMk id="2072" creationId="{247A7C4C-EEE8-40B0-A8E1-1E249FD30C0D}"/>
          </ac:spMkLst>
        </pc:spChg>
        <pc:grpChg chg="add del">
          <ac:chgData name="Thierry Giroux Veilleux" userId="6d313dc171eaa1b5" providerId="LiveId" clId="{81571341-9827-4156-A5CD-51E69D1204ED}" dt="2020-11-26T17:01:50.874" v="4974" actId="26606"/>
          <ac:grpSpMkLst>
            <pc:docMk/>
            <pc:sldMk cId="3690885163" sldId="287"/>
            <ac:grpSpMk id="2055" creationId="{55006BC8-6B91-450A-86BD-6FB65EACBFD5}"/>
          </ac:grpSpMkLst>
        </pc:grpChg>
        <pc:grpChg chg="add del">
          <ac:chgData name="Thierry Giroux Veilleux" userId="6d313dc171eaa1b5" providerId="LiveId" clId="{81571341-9827-4156-A5CD-51E69D1204ED}" dt="2020-11-26T17:01:56.091" v="4976" actId="26606"/>
          <ac:grpSpMkLst>
            <pc:docMk/>
            <pc:sldMk cId="3690885163" sldId="287"/>
            <ac:grpSpMk id="2059" creationId="{1B592F0F-402B-4FF5-BC6B-00A024655AB3}"/>
          </ac:grpSpMkLst>
        </pc:grpChg>
        <pc:grpChg chg="add del">
          <ac:chgData name="Thierry Giroux Veilleux" userId="6d313dc171eaa1b5" providerId="LiveId" clId="{81571341-9827-4156-A5CD-51E69D1204ED}" dt="2020-11-26T17:02:03.296" v="4980" actId="26606"/>
          <ac:grpSpMkLst>
            <pc:docMk/>
            <pc:sldMk cId="3690885163" sldId="287"/>
            <ac:grpSpMk id="2065" creationId="{55006BC8-6B91-450A-86BD-6FB65EACBFD5}"/>
          </ac:grpSpMkLst>
        </pc:grpChg>
        <pc:picChg chg="add mod modCrop">
          <ac:chgData name="Thierry Giroux Veilleux" userId="6d313dc171eaa1b5" providerId="LiveId" clId="{81571341-9827-4156-A5CD-51E69D1204ED}" dt="2020-11-26T17:02:48.886" v="4993" actId="1076"/>
          <ac:picMkLst>
            <pc:docMk/>
            <pc:sldMk cId="3690885163" sldId="287"/>
            <ac:picMk id="5" creationId="{C73C89D8-89BC-405D-AC04-B3DE794536FA}"/>
          </ac:picMkLst>
        </pc:picChg>
        <pc:picChg chg="add mod ord modCrop">
          <ac:chgData name="Thierry Giroux Veilleux" userId="6d313dc171eaa1b5" providerId="LiveId" clId="{81571341-9827-4156-A5CD-51E69D1204ED}" dt="2020-11-26T17:03:08.236" v="4995" actId="732"/>
          <ac:picMkLst>
            <pc:docMk/>
            <pc:sldMk cId="3690885163" sldId="287"/>
            <ac:picMk id="6" creationId="{3FEC0241-A6EE-4C6E-A624-B977813190B8}"/>
          </ac:picMkLst>
        </pc:picChg>
        <pc:picChg chg="del">
          <ac:chgData name="Thierry Giroux Veilleux" userId="6d313dc171eaa1b5" providerId="LiveId" clId="{81571341-9827-4156-A5CD-51E69D1204ED}" dt="2020-11-26T11:04:31.919" v="200" actId="478"/>
          <ac:picMkLst>
            <pc:docMk/>
            <pc:sldMk cId="3690885163" sldId="287"/>
            <ac:picMk id="1026" creationId="{D92CD407-3F07-4572-8EB8-68B8CE9D1935}"/>
          </ac:picMkLst>
        </pc:picChg>
        <pc:picChg chg="del">
          <ac:chgData name="Thierry Giroux Veilleux" userId="6d313dc171eaa1b5" providerId="LiveId" clId="{81571341-9827-4156-A5CD-51E69D1204ED}" dt="2020-11-26T11:04:33.074" v="201" actId="478"/>
          <ac:picMkLst>
            <pc:docMk/>
            <pc:sldMk cId="3690885163" sldId="287"/>
            <ac:picMk id="1028" creationId="{E70B73C6-01E2-46AA-A4EB-A97567488E12}"/>
          </ac:picMkLst>
        </pc:picChg>
        <pc:picChg chg="del">
          <ac:chgData name="Thierry Giroux Veilleux" userId="6d313dc171eaa1b5" providerId="LiveId" clId="{81571341-9827-4156-A5CD-51E69D1204ED}" dt="2020-11-26T11:04:33.660" v="202" actId="478"/>
          <ac:picMkLst>
            <pc:docMk/>
            <pc:sldMk cId="3690885163" sldId="287"/>
            <ac:picMk id="1030" creationId="{E79CBF12-30E5-41FF-BCC7-0AD66962E655}"/>
          </ac:picMkLst>
        </pc:picChg>
        <pc:picChg chg="del">
          <ac:chgData name="Thierry Giroux Veilleux" userId="6d313dc171eaa1b5" providerId="LiveId" clId="{81571341-9827-4156-A5CD-51E69D1204ED}" dt="2020-11-26T11:04:34.821" v="203" actId="478"/>
          <ac:picMkLst>
            <pc:docMk/>
            <pc:sldMk cId="3690885163" sldId="287"/>
            <ac:picMk id="1032" creationId="{9066669F-ECC2-434B-B70B-3AE0B2D83CE3}"/>
          </ac:picMkLst>
        </pc:picChg>
        <pc:picChg chg="del">
          <ac:chgData name="Thierry Giroux Veilleux" userId="6d313dc171eaa1b5" providerId="LiveId" clId="{81571341-9827-4156-A5CD-51E69D1204ED}" dt="2020-11-26T11:04:37.817" v="205" actId="478"/>
          <ac:picMkLst>
            <pc:docMk/>
            <pc:sldMk cId="3690885163" sldId="287"/>
            <ac:picMk id="1034" creationId="{AD6ADA19-C67C-456C-A54F-11C3EE8F524E}"/>
          </ac:picMkLst>
        </pc:picChg>
        <pc:picChg chg="add del mod ord">
          <ac:chgData name="Thierry Giroux Veilleux" userId="6d313dc171eaa1b5" providerId="LiveId" clId="{81571341-9827-4156-A5CD-51E69D1204ED}" dt="2020-11-26T14:52:16.928" v="3321" actId="478"/>
          <ac:picMkLst>
            <pc:docMk/>
            <pc:sldMk cId="3690885163" sldId="287"/>
            <ac:picMk id="2050" creationId="{2C35B171-F3D2-40DB-BC01-CC02C3C357B0}"/>
          </ac:picMkLst>
        </pc:picChg>
        <pc:picChg chg="add mod ord">
          <ac:chgData name="Thierry Giroux Veilleux" userId="6d313dc171eaa1b5" providerId="LiveId" clId="{81571341-9827-4156-A5CD-51E69D1204ED}" dt="2020-11-26T17:03:11.962" v="4996" actId="1076"/>
          <ac:picMkLst>
            <pc:docMk/>
            <pc:sldMk cId="3690885163" sldId="287"/>
            <ac:picMk id="2052" creationId="{C79D7407-64CD-43E8-BB2E-307F99F45569}"/>
          </ac:picMkLst>
        </pc:picChg>
        <pc:cxnChg chg="add del">
          <ac:chgData name="Thierry Giroux Veilleux" userId="6d313dc171eaa1b5" providerId="LiveId" clId="{81571341-9827-4156-A5CD-51E69D1204ED}" dt="2020-11-26T17:01:50.874" v="4974" actId="26606"/>
          <ac:cxnSpMkLst>
            <pc:docMk/>
            <pc:sldMk cId="3690885163" sldId="287"/>
            <ac:cxnSpMk id="87" creationId="{F6E9C41E-FDD8-44C7-BF30-687FB2D82873}"/>
          </ac:cxnSpMkLst>
        </pc:cxnChg>
        <pc:cxnChg chg="add del">
          <ac:chgData name="Thierry Giroux Veilleux" userId="6d313dc171eaa1b5" providerId="LiveId" clId="{81571341-9827-4156-A5CD-51E69D1204ED}" dt="2020-11-26T17:01:56.091" v="4976" actId="26606"/>
          <ac:cxnSpMkLst>
            <pc:docMk/>
            <pc:sldMk cId="3690885163" sldId="287"/>
            <ac:cxnSpMk id="2061" creationId="{DFBD34B5-7777-4A8A-8ED2-97A4A3C273A2}"/>
          </ac:cxnSpMkLst>
        </pc:cxnChg>
        <pc:cxnChg chg="add del">
          <ac:chgData name="Thierry Giroux Veilleux" userId="6d313dc171eaa1b5" providerId="LiveId" clId="{81571341-9827-4156-A5CD-51E69D1204ED}" dt="2020-11-26T17:02:03.296" v="4980" actId="26606"/>
          <ac:cxnSpMkLst>
            <pc:docMk/>
            <pc:sldMk cId="3690885163" sldId="287"/>
            <ac:cxnSpMk id="2070" creationId="{F6E9C41E-FDD8-44C7-BF30-687FB2D82873}"/>
          </ac:cxnSpMkLst>
        </pc:cxnChg>
      </pc:sldChg>
      <pc:sldChg chg="addSp delSp modSp add ord">
        <pc:chgData name="Thierry Giroux Veilleux" userId="6d313dc171eaa1b5" providerId="LiveId" clId="{81571341-9827-4156-A5CD-51E69D1204ED}" dt="2020-11-26T17:03:43.247" v="5005"/>
        <pc:sldMkLst>
          <pc:docMk/>
          <pc:sldMk cId="1752870261" sldId="288"/>
        </pc:sldMkLst>
        <pc:spChg chg="mod">
          <ac:chgData name="Thierry Giroux Veilleux" userId="6d313dc171eaa1b5" providerId="LiveId" clId="{81571341-9827-4156-A5CD-51E69D1204ED}" dt="2020-11-26T11:06:42.026" v="228" actId="20577"/>
          <ac:spMkLst>
            <pc:docMk/>
            <pc:sldMk cId="1752870261" sldId="288"/>
            <ac:spMk id="3" creationId="{B0DAC86F-4817-49CE-9BF6-F158501A2B62}"/>
          </ac:spMkLst>
        </pc:spChg>
        <pc:spChg chg="del mod">
          <ac:chgData name="Thierry Giroux Veilleux" userId="6d313dc171eaa1b5" providerId="LiveId" clId="{81571341-9827-4156-A5CD-51E69D1204ED}" dt="2020-11-26T11:07:03.734" v="238" actId="478"/>
          <ac:spMkLst>
            <pc:docMk/>
            <pc:sldMk cId="1752870261" sldId="288"/>
            <ac:spMk id="4" creationId="{514585DF-17B1-46CD-A034-64642A344844}"/>
          </ac:spMkLst>
        </pc:spChg>
        <pc:spChg chg="add del mod">
          <ac:chgData name="Thierry Giroux Veilleux" userId="6d313dc171eaa1b5" providerId="LiveId" clId="{81571341-9827-4156-A5CD-51E69D1204ED}" dt="2020-11-26T17:03:43.247" v="5005"/>
          <ac:spMkLst>
            <pc:docMk/>
            <pc:sldMk cId="1752870261" sldId="288"/>
            <ac:spMk id="5" creationId="{CABA99A4-ADBF-4735-8685-BC034F78D0CF}"/>
          </ac:spMkLst>
        </pc:spChg>
        <pc:spChg chg="add del mod">
          <ac:chgData name="Thierry Giroux Veilleux" userId="6d313dc171eaa1b5" providerId="LiveId" clId="{81571341-9827-4156-A5CD-51E69D1204ED}" dt="2020-11-26T17:03:43.247" v="5005"/>
          <ac:spMkLst>
            <pc:docMk/>
            <pc:sldMk cId="1752870261" sldId="288"/>
            <ac:spMk id="6" creationId="{29898B3B-28F9-4BCD-92AC-77893C3957B3}"/>
          </ac:spMkLst>
        </pc:spChg>
        <pc:spChg chg="del">
          <ac:chgData name="Thierry Giroux Veilleux" userId="6d313dc171eaa1b5" providerId="LiveId" clId="{81571341-9827-4156-A5CD-51E69D1204ED}" dt="2020-11-26T11:06:56.650" v="233" actId="478"/>
          <ac:spMkLst>
            <pc:docMk/>
            <pc:sldMk cId="1752870261" sldId="288"/>
            <ac:spMk id="10" creationId="{B2E14E64-F345-44E7-8102-CF949D3AB275}"/>
          </ac:spMkLst>
        </pc:spChg>
        <pc:spChg chg="add mod">
          <ac:chgData name="Thierry Giroux Veilleux" userId="6d313dc171eaa1b5" providerId="LiveId" clId="{81571341-9827-4156-A5CD-51E69D1204ED}" dt="2020-11-26T17:03:24.296" v="4999" actId="1076"/>
          <ac:spMkLst>
            <pc:docMk/>
            <pc:sldMk cId="1752870261" sldId="288"/>
            <ac:spMk id="15" creationId="{88E9BC27-1455-4D6A-B8FE-9C52F6FDA43C}"/>
          </ac:spMkLst>
        </pc:spChg>
        <pc:picChg chg="del">
          <ac:chgData name="Thierry Giroux Veilleux" userId="6d313dc171eaa1b5" providerId="LiveId" clId="{81571341-9827-4156-A5CD-51E69D1204ED}" dt="2020-11-26T11:06:50.389" v="229" actId="478"/>
          <ac:picMkLst>
            <pc:docMk/>
            <pc:sldMk cId="1752870261" sldId="288"/>
            <ac:picMk id="1026" creationId="{D92CD407-3F07-4572-8EB8-68B8CE9D1935}"/>
          </ac:picMkLst>
        </pc:picChg>
        <pc:picChg chg="del">
          <ac:chgData name="Thierry Giroux Veilleux" userId="6d313dc171eaa1b5" providerId="LiveId" clId="{81571341-9827-4156-A5CD-51E69D1204ED}" dt="2020-11-26T11:06:55.425" v="232" actId="478"/>
          <ac:picMkLst>
            <pc:docMk/>
            <pc:sldMk cId="1752870261" sldId="288"/>
            <ac:picMk id="1028" creationId="{E70B73C6-01E2-46AA-A4EB-A97567488E12}"/>
          </ac:picMkLst>
        </pc:picChg>
        <pc:picChg chg="del">
          <ac:chgData name="Thierry Giroux Veilleux" userId="6d313dc171eaa1b5" providerId="LiveId" clId="{81571341-9827-4156-A5CD-51E69D1204ED}" dt="2020-11-26T11:06:58.139" v="234" actId="478"/>
          <ac:picMkLst>
            <pc:docMk/>
            <pc:sldMk cId="1752870261" sldId="288"/>
            <ac:picMk id="1030" creationId="{E79CBF12-30E5-41FF-BCC7-0AD66962E655}"/>
          </ac:picMkLst>
        </pc:picChg>
        <pc:picChg chg="del">
          <ac:chgData name="Thierry Giroux Veilleux" userId="6d313dc171eaa1b5" providerId="LiveId" clId="{81571341-9827-4156-A5CD-51E69D1204ED}" dt="2020-11-26T11:07:00.066" v="235" actId="478"/>
          <ac:picMkLst>
            <pc:docMk/>
            <pc:sldMk cId="1752870261" sldId="288"/>
            <ac:picMk id="1032" creationId="{9066669F-ECC2-434B-B70B-3AE0B2D83CE3}"/>
          </ac:picMkLst>
        </pc:picChg>
        <pc:picChg chg="del">
          <ac:chgData name="Thierry Giroux Veilleux" userId="6d313dc171eaa1b5" providerId="LiveId" clId="{81571341-9827-4156-A5CD-51E69D1204ED}" dt="2020-11-26T11:07:00.851" v="236" actId="478"/>
          <ac:picMkLst>
            <pc:docMk/>
            <pc:sldMk cId="1752870261" sldId="288"/>
            <ac:picMk id="1034" creationId="{AD6ADA19-C67C-456C-A54F-11C3EE8F524E}"/>
          </ac:picMkLst>
        </pc:picChg>
        <pc:picChg chg="add mod">
          <ac:chgData name="Thierry Giroux Veilleux" userId="6d313dc171eaa1b5" providerId="LiveId" clId="{81571341-9827-4156-A5CD-51E69D1204ED}" dt="2020-11-26T17:03:32.991" v="5002" actId="1440"/>
          <ac:picMkLst>
            <pc:docMk/>
            <pc:sldMk cId="1752870261" sldId="288"/>
            <ac:picMk id="3074" creationId="{B44FE49F-E447-4E04-9ABA-D0CAEC73F097}"/>
          </ac:picMkLst>
        </pc:picChg>
        <pc:picChg chg="add mod">
          <ac:chgData name="Thierry Giroux Veilleux" userId="6d313dc171eaa1b5" providerId="LiveId" clId="{81571341-9827-4156-A5CD-51E69D1204ED}" dt="2020-11-26T17:03:39.564" v="5004" actId="1440"/>
          <ac:picMkLst>
            <pc:docMk/>
            <pc:sldMk cId="1752870261" sldId="288"/>
            <ac:picMk id="3076" creationId="{D409FB8F-4057-401D-9767-069F6BB6D288}"/>
          </ac:picMkLst>
        </pc:picChg>
        <pc:picChg chg="add mod">
          <ac:chgData name="Thierry Giroux Veilleux" userId="6d313dc171eaa1b5" providerId="LiveId" clId="{81571341-9827-4156-A5CD-51E69D1204ED}" dt="2020-11-26T17:03:20.643" v="4998" actId="1440"/>
          <ac:picMkLst>
            <pc:docMk/>
            <pc:sldMk cId="1752870261" sldId="288"/>
            <ac:picMk id="3078" creationId="{B6EBB936-6EA4-44B6-9B78-EDD1F76A0B56}"/>
          </ac:picMkLst>
        </pc:picChg>
        <pc:picChg chg="add del mod">
          <ac:chgData name="Thierry Giroux Veilleux" userId="6d313dc171eaa1b5" providerId="LiveId" clId="{81571341-9827-4156-A5CD-51E69D1204ED}" dt="2020-11-26T11:08:32.354" v="270"/>
          <ac:picMkLst>
            <pc:docMk/>
            <pc:sldMk cId="1752870261" sldId="288"/>
            <ac:picMk id="3080" creationId="{2E8C289B-3E0C-43CB-811B-3F4F0CA6A3AF}"/>
          </ac:picMkLst>
        </pc:picChg>
      </pc:sldChg>
      <pc:sldChg chg="addSp delSp modSp add">
        <pc:chgData name="Thierry Giroux Veilleux" userId="6d313dc171eaa1b5" providerId="LiveId" clId="{81571341-9827-4156-A5CD-51E69D1204ED}" dt="2020-11-26T17:04:34.402" v="5012" actId="1076"/>
        <pc:sldMkLst>
          <pc:docMk/>
          <pc:sldMk cId="3857067118" sldId="289"/>
        </pc:sldMkLst>
        <pc:spChg chg="mod">
          <ac:chgData name="Thierry Giroux Veilleux" userId="6d313dc171eaa1b5" providerId="LiveId" clId="{81571341-9827-4156-A5CD-51E69D1204ED}" dt="2020-11-26T11:08:18.318" v="248"/>
          <ac:spMkLst>
            <pc:docMk/>
            <pc:sldMk cId="3857067118" sldId="289"/>
            <ac:spMk id="2" creationId="{F1F5F4A9-BACB-4BB0-99FD-39A77B083E57}"/>
          </ac:spMkLst>
        </pc:spChg>
        <pc:spChg chg="mod">
          <ac:chgData name="Thierry Giroux Veilleux" userId="6d313dc171eaa1b5" providerId="LiveId" clId="{81571341-9827-4156-A5CD-51E69D1204ED}" dt="2020-11-26T11:08:36.017" v="273" actId="20577"/>
          <ac:spMkLst>
            <pc:docMk/>
            <pc:sldMk cId="3857067118" sldId="289"/>
            <ac:spMk id="3" creationId="{E750B56C-FAAB-4BCF-BD07-23790B5AACF8}"/>
          </ac:spMkLst>
        </pc:spChg>
        <pc:spChg chg="add del mod">
          <ac:chgData name="Thierry Giroux Veilleux" userId="6d313dc171eaa1b5" providerId="LiveId" clId="{81571341-9827-4156-A5CD-51E69D1204ED}" dt="2020-11-26T17:03:50.471" v="5006"/>
          <ac:spMkLst>
            <pc:docMk/>
            <pc:sldMk cId="3857067118" sldId="289"/>
            <ac:spMk id="5" creationId="{76E42067-DB61-4281-9FEC-A8369FBF2056}"/>
          </ac:spMkLst>
        </pc:spChg>
        <pc:spChg chg="add del mod">
          <ac:chgData name="Thierry Giroux Veilleux" userId="6d313dc171eaa1b5" providerId="LiveId" clId="{81571341-9827-4156-A5CD-51E69D1204ED}" dt="2020-11-26T17:03:50.471" v="5006"/>
          <ac:spMkLst>
            <pc:docMk/>
            <pc:sldMk cId="3857067118" sldId="289"/>
            <ac:spMk id="6" creationId="{F3152B7E-BB37-4673-BA17-0DC013D91A41}"/>
          </ac:spMkLst>
        </pc:spChg>
        <pc:picChg chg="add mod">
          <ac:chgData name="Thierry Giroux Veilleux" userId="6d313dc171eaa1b5" providerId="LiveId" clId="{81571341-9827-4156-A5CD-51E69D1204ED}" dt="2020-11-26T17:03:57.566" v="5008" actId="1076"/>
          <ac:picMkLst>
            <pc:docMk/>
            <pc:sldMk cId="3857067118" sldId="289"/>
            <ac:picMk id="4" creationId="{15643410-D75C-4103-ADBF-5F4F034F9A6B}"/>
          </ac:picMkLst>
        </pc:picChg>
        <pc:picChg chg="add mod modCrop">
          <ac:chgData name="Thierry Giroux Veilleux" userId="6d313dc171eaa1b5" providerId="LiveId" clId="{81571341-9827-4156-A5CD-51E69D1204ED}" dt="2020-11-26T17:04:29.643" v="5011" actId="1076"/>
          <ac:picMkLst>
            <pc:docMk/>
            <pc:sldMk cId="3857067118" sldId="289"/>
            <ac:picMk id="4098" creationId="{DC71D3DF-BCD3-4E16-B675-FB0600D19FF6}"/>
          </ac:picMkLst>
        </pc:picChg>
        <pc:picChg chg="add mod">
          <ac:chgData name="Thierry Giroux Veilleux" userId="6d313dc171eaa1b5" providerId="LiveId" clId="{81571341-9827-4156-A5CD-51E69D1204ED}" dt="2020-11-26T17:04:34.402" v="5012" actId="1076"/>
          <ac:picMkLst>
            <pc:docMk/>
            <pc:sldMk cId="3857067118" sldId="289"/>
            <ac:picMk id="4100" creationId="{11CF86B0-B36C-44A3-BE3D-EB62F1407384}"/>
          </ac:picMkLst>
        </pc:picChg>
      </pc:sldChg>
      <pc:sldChg chg="addSp delSp modSp add">
        <pc:chgData name="Thierry Giroux Veilleux" userId="6d313dc171eaa1b5" providerId="LiveId" clId="{81571341-9827-4156-A5CD-51E69D1204ED}" dt="2020-11-26T17:04:41.469" v="5013" actId="1076"/>
        <pc:sldMkLst>
          <pc:docMk/>
          <pc:sldMk cId="2599005801" sldId="290"/>
        </pc:sldMkLst>
        <pc:spChg chg="mod">
          <ac:chgData name="Thierry Giroux Veilleux" userId="6d313dc171eaa1b5" providerId="LiveId" clId="{81571341-9827-4156-A5CD-51E69D1204ED}" dt="2020-11-26T16:43:35.618" v="4613" actId="15"/>
          <ac:spMkLst>
            <pc:docMk/>
            <pc:sldMk cId="2599005801" sldId="290"/>
            <ac:spMk id="3" creationId="{E750B56C-FAAB-4BCF-BD07-23790B5AACF8}"/>
          </ac:spMkLst>
        </pc:spChg>
        <pc:picChg chg="del">
          <ac:chgData name="Thierry Giroux Veilleux" userId="6d313dc171eaa1b5" providerId="LiveId" clId="{81571341-9827-4156-A5CD-51E69D1204ED}" dt="2020-11-26T11:10:06.350" v="283" actId="478"/>
          <ac:picMkLst>
            <pc:docMk/>
            <pc:sldMk cId="2599005801" sldId="290"/>
            <ac:picMk id="4" creationId="{15643410-D75C-4103-ADBF-5F4F034F9A6B}"/>
          </ac:picMkLst>
        </pc:picChg>
        <pc:picChg chg="del">
          <ac:chgData name="Thierry Giroux Veilleux" userId="6d313dc171eaa1b5" providerId="LiveId" clId="{81571341-9827-4156-A5CD-51E69D1204ED}" dt="2020-11-26T11:10:07.513" v="284" actId="478"/>
          <ac:picMkLst>
            <pc:docMk/>
            <pc:sldMk cId="2599005801" sldId="290"/>
            <ac:picMk id="4098" creationId="{DC71D3DF-BCD3-4E16-B675-FB0600D19FF6}"/>
          </ac:picMkLst>
        </pc:picChg>
        <pc:picChg chg="del">
          <ac:chgData name="Thierry Giroux Veilleux" userId="6d313dc171eaa1b5" providerId="LiveId" clId="{81571341-9827-4156-A5CD-51E69D1204ED}" dt="2020-11-26T11:10:09.022" v="285" actId="478"/>
          <ac:picMkLst>
            <pc:docMk/>
            <pc:sldMk cId="2599005801" sldId="290"/>
            <ac:picMk id="4100" creationId="{11CF86B0-B36C-44A3-BE3D-EB62F1407384}"/>
          </ac:picMkLst>
        </pc:picChg>
        <pc:picChg chg="add mod">
          <ac:chgData name="Thierry Giroux Veilleux" userId="6d313dc171eaa1b5" providerId="LiveId" clId="{81571341-9827-4156-A5CD-51E69D1204ED}" dt="2020-11-26T17:04:41.469" v="5013" actId="1076"/>
          <ac:picMkLst>
            <pc:docMk/>
            <pc:sldMk cId="2599005801" sldId="290"/>
            <ac:picMk id="5122" creationId="{1809C5BB-AA41-48E9-92E9-128D825BBFDC}"/>
          </ac:picMkLst>
        </pc:picChg>
      </pc:sldChg>
      <pc:sldChg chg="addSp delSp modSp add">
        <pc:chgData name="Thierry Giroux Veilleux" userId="6d313dc171eaa1b5" providerId="LiveId" clId="{81571341-9827-4156-A5CD-51E69D1204ED}" dt="2020-11-26T17:05:12.127" v="5017" actId="1076"/>
        <pc:sldMkLst>
          <pc:docMk/>
          <pc:sldMk cId="3514078174" sldId="291"/>
        </pc:sldMkLst>
        <pc:spChg chg="mod">
          <ac:chgData name="Thierry Giroux Veilleux" userId="6d313dc171eaa1b5" providerId="LiveId" clId="{81571341-9827-4156-A5CD-51E69D1204ED}" dt="2020-11-26T16:55:00.431" v="4897" actId="27636"/>
          <ac:spMkLst>
            <pc:docMk/>
            <pc:sldMk cId="3514078174" sldId="291"/>
            <ac:spMk id="2" creationId="{A5E56561-8626-46D5-AB6A-90297DF3DA81}"/>
          </ac:spMkLst>
        </pc:spChg>
        <pc:spChg chg="mod">
          <ac:chgData name="Thierry Giroux Veilleux" userId="6d313dc171eaa1b5" providerId="LiveId" clId="{81571341-9827-4156-A5CD-51E69D1204ED}" dt="2020-11-26T17:05:08.655" v="5016" actId="6549"/>
          <ac:spMkLst>
            <pc:docMk/>
            <pc:sldMk cId="3514078174" sldId="291"/>
            <ac:spMk id="3" creationId="{470A5C7D-57AB-4E96-A984-033347AD8B86}"/>
          </ac:spMkLst>
        </pc:spChg>
        <pc:spChg chg="del">
          <ac:chgData name="Thierry Giroux Veilleux" userId="6d313dc171eaa1b5" providerId="LiveId" clId="{81571341-9827-4156-A5CD-51E69D1204ED}" dt="2020-11-26T11:19:57.254" v="487" actId="478"/>
          <ac:spMkLst>
            <pc:docMk/>
            <pc:sldMk cId="3514078174" sldId="291"/>
            <ac:spMk id="4" creationId="{0AC498B7-0285-4215-9B16-2F0FF129C67D}"/>
          </ac:spMkLst>
        </pc:spChg>
        <pc:spChg chg="add del">
          <ac:chgData name="Thierry Giroux Veilleux" userId="6d313dc171eaa1b5" providerId="LiveId" clId="{81571341-9827-4156-A5CD-51E69D1204ED}" dt="2020-11-26T11:20:03.768" v="489"/>
          <ac:spMkLst>
            <pc:docMk/>
            <pc:sldMk cId="3514078174" sldId="291"/>
            <ac:spMk id="5" creationId="{E240BE55-262B-4C07-941F-6E2BBB89010A}"/>
          </ac:spMkLst>
        </pc:spChg>
        <pc:spChg chg="add mod">
          <ac:chgData name="Thierry Giroux Veilleux" userId="6d313dc171eaa1b5" providerId="LiveId" clId="{81571341-9827-4156-A5CD-51E69D1204ED}" dt="2020-11-26T17:05:12.127" v="5017" actId="1076"/>
          <ac:spMkLst>
            <pc:docMk/>
            <pc:sldMk cId="3514078174" sldId="291"/>
            <ac:spMk id="6" creationId="{57FBEC47-23F9-406B-931A-CF8BA2908233}"/>
          </ac:spMkLst>
        </pc:spChg>
      </pc:sldChg>
      <pc:sldChg chg="addSp delSp modSp add">
        <pc:chgData name="Thierry Giroux Veilleux" userId="6d313dc171eaa1b5" providerId="LiveId" clId="{81571341-9827-4156-A5CD-51E69D1204ED}" dt="2020-11-26T17:05:53.691" v="5038" actId="20577"/>
        <pc:sldMkLst>
          <pc:docMk/>
          <pc:sldMk cId="3952357011" sldId="292"/>
        </pc:sldMkLst>
        <pc:spChg chg="mod">
          <ac:chgData name="Thierry Giroux Veilleux" userId="6d313dc171eaa1b5" providerId="LiveId" clId="{81571341-9827-4156-A5CD-51E69D1204ED}" dt="2020-11-26T16:55:00.442" v="4899" actId="27636"/>
          <ac:spMkLst>
            <pc:docMk/>
            <pc:sldMk cId="3952357011" sldId="292"/>
            <ac:spMk id="2" creationId="{A5E56561-8626-46D5-AB6A-90297DF3DA81}"/>
          </ac:spMkLst>
        </pc:spChg>
        <pc:spChg chg="mod">
          <ac:chgData name="Thierry Giroux Veilleux" userId="6d313dc171eaa1b5" providerId="LiveId" clId="{81571341-9827-4156-A5CD-51E69D1204ED}" dt="2020-11-26T17:05:53.691" v="5038" actId="20577"/>
          <ac:spMkLst>
            <pc:docMk/>
            <pc:sldMk cId="3952357011" sldId="292"/>
            <ac:spMk id="3" creationId="{470A5C7D-57AB-4E96-A984-033347AD8B86}"/>
          </ac:spMkLst>
        </pc:spChg>
        <pc:spChg chg="del">
          <ac:chgData name="Thierry Giroux Veilleux" userId="6d313dc171eaa1b5" providerId="LiveId" clId="{81571341-9827-4156-A5CD-51E69D1204ED}" dt="2020-11-26T11:26:32.084" v="643" actId="478"/>
          <ac:spMkLst>
            <pc:docMk/>
            <pc:sldMk cId="3952357011" sldId="292"/>
            <ac:spMk id="6" creationId="{57FBEC47-23F9-406B-931A-CF8BA2908233}"/>
          </ac:spMkLst>
        </pc:spChg>
        <pc:picChg chg="add mod">
          <ac:chgData name="Thierry Giroux Veilleux" userId="6d313dc171eaa1b5" providerId="LiveId" clId="{81571341-9827-4156-A5CD-51E69D1204ED}" dt="2020-11-26T17:05:38.461" v="5031" actId="1076"/>
          <ac:picMkLst>
            <pc:docMk/>
            <pc:sldMk cId="3952357011" sldId="292"/>
            <ac:picMk id="8194" creationId="{B0F5722B-59F5-455B-B909-257CE6E9AC61}"/>
          </ac:picMkLst>
        </pc:picChg>
      </pc:sldChg>
      <pc:sldChg chg="addSp delSp modSp add mod setBg">
        <pc:chgData name="Thierry Giroux Veilleux" userId="6d313dc171eaa1b5" providerId="LiveId" clId="{81571341-9827-4156-A5CD-51E69D1204ED}" dt="2020-11-26T17:06:06.963" v="5040" actId="26606"/>
        <pc:sldMkLst>
          <pc:docMk/>
          <pc:sldMk cId="3834903257" sldId="293"/>
        </pc:sldMkLst>
        <pc:spChg chg="mod">
          <ac:chgData name="Thierry Giroux Veilleux" userId="6d313dc171eaa1b5" providerId="LiveId" clId="{81571341-9827-4156-A5CD-51E69D1204ED}" dt="2020-11-26T17:06:06.963" v="5040" actId="26606"/>
          <ac:spMkLst>
            <pc:docMk/>
            <pc:sldMk cId="3834903257" sldId="293"/>
            <ac:spMk id="2" creationId="{A5E56561-8626-46D5-AB6A-90297DF3DA81}"/>
          </ac:spMkLst>
        </pc:spChg>
        <pc:spChg chg="mod">
          <ac:chgData name="Thierry Giroux Veilleux" userId="6d313dc171eaa1b5" providerId="LiveId" clId="{81571341-9827-4156-A5CD-51E69D1204ED}" dt="2020-11-26T17:06:06.963" v="5040" actId="26606"/>
          <ac:spMkLst>
            <pc:docMk/>
            <pc:sldMk cId="3834903257" sldId="293"/>
            <ac:spMk id="3" creationId="{470A5C7D-57AB-4E96-A984-033347AD8B86}"/>
          </ac:spMkLst>
        </pc:spChg>
        <pc:spChg chg="add">
          <ac:chgData name="Thierry Giroux Veilleux" userId="6d313dc171eaa1b5" providerId="LiveId" clId="{81571341-9827-4156-A5CD-51E69D1204ED}" dt="2020-11-26T17:06:06.963" v="5040" actId="26606"/>
          <ac:spMkLst>
            <pc:docMk/>
            <pc:sldMk cId="3834903257" sldId="293"/>
            <ac:spMk id="10" creationId="{E0837993-CF68-4B71-B30D-9FF2DBDC69D1}"/>
          </ac:spMkLst>
        </pc:spChg>
        <pc:grpChg chg="add">
          <ac:chgData name="Thierry Giroux Veilleux" userId="6d313dc171eaa1b5" providerId="LiveId" clId="{81571341-9827-4156-A5CD-51E69D1204ED}" dt="2020-11-26T17:06:06.963" v="5040" actId="26606"/>
          <ac:grpSpMkLst>
            <pc:docMk/>
            <pc:sldMk cId="3834903257" sldId="293"/>
            <ac:grpSpMk id="12" creationId="{5BC1EB0E-C682-4477-94FF-E3696ACD5A6A}"/>
          </ac:grpSpMkLst>
        </pc:grpChg>
        <pc:picChg chg="add del mod">
          <ac:chgData name="Thierry Giroux Veilleux" userId="6d313dc171eaa1b5" providerId="LiveId" clId="{81571341-9827-4156-A5CD-51E69D1204ED}" dt="2020-11-26T16:52:10.371" v="4836" actId="478"/>
          <ac:picMkLst>
            <pc:docMk/>
            <pc:sldMk cId="3834903257" sldId="293"/>
            <ac:picMk id="4" creationId="{9CD07C12-6BA7-4D94-9DC3-3B3639B88A4A}"/>
          </ac:picMkLst>
        </pc:picChg>
        <pc:picChg chg="add mod">
          <ac:chgData name="Thierry Giroux Veilleux" userId="6d313dc171eaa1b5" providerId="LiveId" clId="{81571341-9827-4156-A5CD-51E69D1204ED}" dt="2020-11-26T17:06:06.963" v="5040" actId="26606"/>
          <ac:picMkLst>
            <pc:docMk/>
            <pc:sldMk cId="3834903257" sldId="293"/>
            <ac:picMk id="5" creationId="{54C2390A-76E4-4CC9-A4D0-657A09420884}"/>
          </ac:picMkLst>
        </pc:picChg>
        <pc:picChg chg="del">
          <ac:chgData name="Thierry Giroux Veilleux" userId="6d313dc171eaa1b5" providerId="LiveId" clId="{81571341-9827-4156-A5CD-51E69D1204ED}" dt="2020-11-26T11:29:57.938" v="957" actId="478"/>
          <ac:picMkLst>
            <pc:docMk/>
            <pc:sldMk cId="3834903257" sldId="293"/>
            <ac:picMk id="8194" creationId="{B0F5722B-59F5-455B-B909-257CE6E9AC61}"/>
          </ac:picMkLst>
        </pc:picChg>
      </pc:sldChg>
      <pc:sldChg chg="delSp modSp add ord">
        <pc:chgData name="Thierry Giroux Veilleux" userId="6d313dc171eaa1b5" providerId="LiveId" clId="{81571341-9827-4156-A5CD-51E69D1204ED}" dt="2020-11-26T11:46:15.264" v="1619" actId="1076"/>
        <pc:sldMkLst>
          <pc:docMk/>
          <pc:sldMk cId="633078012" sldId="294"/>
        </pc:sldMkLst>
        <pc:spChg chg="mod">
          <ac:chgData name="Thierry Giroux Veilleux" userId="6d313dc171eaa1b5" providerId="LiveId" clId="{81571341-9827-4156-A5CD-51E69D1204ED}" dt="2020-11-26T11:46:15.264" v="1619" actId="1076"/>
          <ac:spMkLst>
            <pc:docMk/>
            <pc:sldMk cId="633078012" sldId="294"/>
            <ac:spMk id="2" creationId="{3B6E0DB0-AC46-4915-8F72-C0C1F364031C}"/>
          </ac:spMkLst>
        </pc:spChg>
        <pc:spChg chg="del">
          <ac:chgData name="Thierry Giroux Veilleux" userId="6d313dc171eaa1b5" providerId="LiveId" clId="{81571341-9827-4156-A5CD-51E69D1204ED}" dt="2020-11-26T11:46:11.944" v="1618" actId="478"/>
          <ac:spMkLst>
            <pc:docMk/>
            <pc:sldMk cId="633078012" sldId="294"/>
            <ac:spMk id="3" creationId="{D4F02948-0C54-444E-9487-1E512EFA2913}"/>
          </ac:spMkLst>
        </pc:spChg>
      </pc:sldChg>
      <pc:sldChg chg="modSp add">
        <pc:chgData name="Thierry Giroux Veilleux" userId="6d313dc171eaa1b5" providerId="LiveId" clId="{81571341-9827-4156-A5CD-51E69D1204ED}" dt="2020-11-26T11:58:39.868" v="2243" actId="6549"/>
        <pc:sldMkLst>
          <pc:docMk/>
          <pc:sldMk cId="2377137826" sldId="295"/>
        </pc:sldMkLst>
        <pc:spChg chg="mod">
          <ac:chgData name="Thierry Giroux Veilleux" userId="6d313dc171eaa1b5" providerId="LiveId" clId="{81571341-9827-4156-A5CD-51E69D1204ED}" dt="2020-11-26T11:53:51.780" v="1740" actId="20577"/>
          <ac:spMkLst>
            <pc:docMk/>
            <pc:sldMk cId="2377137826" sldId="295"/>
            <ac:spMk id="2" creationId="{CAD204DF-F78E-400C-B2FC-EC55B6E04A55}"/>
          </ac:spMkLst>
        </pc:spChg>
        <pc:spChg chg="mod">
          <ac:chgData name="Thierry Giroux Veilleux" userId="6d313dc171eaa1b5" providerId="LiveId" clId="{81571341-9827-4156-A5CD-51E69D1204ED}" dt="2020-11-26T11:58:39.868" v="2243" actId="6549"/>
          <ac:spMkLst>
            <pc:docMk/>
            <pc:sldMk cId="2377137826" sldId="295"/>
            <ac:spMk id="3" creationId="{9069DD1F-EB30-41C4-8A45-FBC57E856D34}"/>
          </ac:spMkLst>
        </pc:spChg>
      </pc:sldChg>
      <pc:sldChg chg="addSp modSp add del">
        <pc:chgData name="Thierry Giroux Veilleux" userId="6d313dc171eaa1b5" providerId="LiveId" clId="{81571341-9827-4156-A5CD-51E69D1204ED}" dt="2020-11-26T14:04:24.281" v="3229" actId="2696"/>
        <pc:sldMkLst>
          <pc:docMk/>
          <pc:sldMk cId="207816911" sldId="296"/>
        </pc:sldMkLst>
        <pc:spChg chg="mod">
          <ac:chgData name="Thierry Giroux Veilleux" userId="6d313dc171eaa1b5" providerId="LiveId" clId="{81571341-9827-4156-A5CD-51E69D1204ED}" dt="2020-11-26T12:36:53.881" v="2417" actId="20577"/>
          <ac:spMkLst>
            <pc:docMk/>
            <pc:sldMk cId="207816911" sldId="296"/>
            <ac:spMk id="2" creationId="{9F6B3F9E-E19B-43FE-A565-A85EDDAB421F}"/>
          </ac:spMkLst>
        </pc:spChg>
        <pc:spChg chg="mod">
          <ac:chgData name="Thierry Giroux Veilleux" userId="6d313dc171eaa1b5" providerId="LiveId" clId="{81571341-9827-4156-A5CD-51E69D1204ED}" dt="2020-11-26T12:37:20.842" v="2464" actId="20577"/>
          <ac:spMkLst>
            <pc:docMk/>
            <pc:sldMk cId="207816911" sldId="296"/>
            <ac:spMk id="3" creationId="{8D0A8D6D-BBE0-4603-9353-0D868020B039}"/>
          </ac:spMkLst>
        </pc:spChg>
        <pc:picChg chg="add mod">
          <ac:chgData name="Thierry Giroux Veilleux" userId="6d313dc171eaa1b5" providerId="LiveId" clId="{81571341-9827-4156-A5CD-51E69D1204ED}" dt="2020-11-26T12:37:53.415" v="2469" actId="14100"/>
          <ac:picMkLst>
            <pc:docMk/>
            <pc:sldMk cId="207816911" sldId="296"/>
            <ac:picMk id="4" creationId="{41E1D2F3-D940-4143-879D-20DD7425088E}"/>
          </ac:picMkLst>
        </pc:picChg>
      </pc:sldChg>
      <pc:sldChg chg="addSp delSp modSp add ord">
        <pc:chgData name="Thierry Giroux Veilleux" userId="6d313dc171eaa1b5" providerId="LiveId" clId="{81571341-9827-4156-A5CD-51E69D1204ED}" dt="2020-11-26T16:55:00.355" v="4887" actId="27636"/>
        <pc:sldMkLst>
          <pc:docMk/>
          <pc:sldMk cId="3031198253" sldId="297"/>
        </pc:sldMkLst>
        <pc:spChg chg="mod">
          <ac:chgData name="Thierry Giroux Veilleux" userId="6d313dc171eaa1b5" providerId="LiveId" clId="{81571341-9827-4156-A5CD-51E69D1204ED}" dt="2020-11-26T16:55:00.346" v="4886" actId="27636"/>
          <ac:spMkLst>
            <pc:docMk/>
            <pc:sldMk cId="3031198253" sldId="297"/>
            <ac:spMk id="2" creationId="{9F6B3F9E-E19B-43FE-A565-A85EDDAB421F}"/>
          </ac:spMkLst>
        </pc:spChg>
        <pc:spChg chg="mod">
          <ac:chgData name="Thierry Giroux Veilleux" userId="6d313dc171eaa1b5" providerId="LiveId" clId="{81571341-9827-4156-A5CD-51E69D1204ED}" dt="2020-11-26T16:55:00.355" v="4887" actId="27636"/>
          <ac:spMkLst>
            <pc:docMk/>
            <pc:sldMk cId="3031198253" sldId="297"/>
            <ac:spMk id="3" creationId="{8D0A8D6D-BBE0-4603-9353-0D868020B039}"/>
          </ac:spMkLst>
        </pc:spChg>
        <pc:picChg chg="del mod">
          <ac:chgData name="Thierry Giroux Veilleux" userId="6d313dc171eaa1b5" providerId="LiveId" clId="{81571341-9827-4156-A5CD-51E69D1204ED}" dt="2020-11-26T12:39:02.439" v="2577" actId="478"/>
          <ac:picMkLst>
            <pc:docMk/>
            <pc:sldMk cId="3031198253" sldId="297"/>
            <ac:picMk id="4" creationId="{41E1D2F3-D940-4143-879D-20DD7425088E}"/>
          </ac:picMkLst>
        </pc:picChg>
        <pc:picChg chg="add mod">
          <ac:chgData name="Thierry Giroux Veilleux" userId="6d313dc171eaa1b5" providerId="LiveId" clId="{81571341-9827-4156-A5CD-51E69D1204ED}" dt="2020-11-26T12:39:07.252" v="2579" actId="1076"/>
          <ac:picMkLst>
            <pc:docMk/>
            <pc:sldMk cId="3031198253" sldId="297"/>
            <ac:picMk id="5" creationId="{ED859AC8-D972-4D30-AA06-5240523AF56F}"/>
          </ac:picMkLst>
        </pc:picChg>
        <pc:picChg chg="add mod">
          <ac:chgData name="Thierry Giroux Veilleux" userId="6d313dc171eaa1b5" providerId="LiveId" clId="{81571341-9827-4156-A5CD-51E69D1204ED}" dt="2020-11-26T16:36:55.264" v="4239" actId="1076"/>
          <ac:picMkLst>
            <pc:docMk/>
            <pc:sldMk cId="3031198253" sldId="297"/>
            <ac:picMk id="6" creationId="{D48452EB-0009-4FCB-81C9-EB97508D895B}"/>
          </ac:picMkLst>
        </pc:picChg>
      </pc:sldChg>
      <pc:sldChg chg="addSp delSp modSp add">
        <pc:chgData name="Thierry Giroux Veilleux" userId="6d313dc171eaa1b5" providerId="LiveId" clId="{81571341-9827-4156-A5CD-51E69D1204ED}" dt="2020-11-26T16:55:00.372" v="4889" actId="27636"/>
        <pc:sldMkLst>
          <pc:docMk/>
          <pc:sldMk cId="4276961981" sldId="298"/>
        </pc:sldMkLst>
        <pc:spChg chg="mod">
          <ac:chgData name="Thierry Giroux Veilleux" userId="6d313dc171eaa1b5" providerId="LiveId" clId="{81571341-9827-4156-A5CD-51E69D1204ED}" dt="2020-11-26T16:55:00.372" v="4889" actId="27636"/>
          <ac:spMkLst>
            <pc:docMk/>
            <pc:sldMk cId="4276961981" sldId="298"/>
            <ac:spMk id="2" creationId="{40C8C196-219D-47FF-9F48-9E5B028C292B}"/>
          </ac:spMkLst>
        </pc:spChg>
        <pc:spChg chg="del">
          <ac:chgData name="Thierry Giroux Veilleux" userId="6d313dc171eaa1b5" providerId="LiveId" clId="{81571341-9827-4156-A5CD-51E69D1204ED}" dt="2020-11-26T12:42:02.211" v="2727" actId="478"/>
          <ac:spMkLst>
            <pc:docMk/>
            <pc:sldMk cId="4276961981" sldId="298"/>
            <ac:spMk id="3" creationId="{73593E50-01F4-4586-950F-1E1538E8FB80}"/>
          </ac:spMkLst>
        </pc:spChg>
        <pc:spChg chg="add mod">
          <ac:chgData name="Thierry Giroux Veilleux" userId="6d313dc171eaa1b5" providerId="LiveId" clId="{81571341-9827-4156-A5CD-51E69D1204ED}" dt="2020-11-26T16:37:29.336" v="4269" actId="20577"/>
          <ac:spMkLst>
            <pc:docMk/>
            <pc:sldMk cId="4276961981" sldId="298"/>
            <ac:spMk id="6" creationId="{56AF0328-BA9A-48FB-8E89-CC3AA31A874F}"/>
          </ac:spMkLst>
        </pc:spChg>
        <pc:picChg chg="add del mod">
          <ac:chgData name="Thierry Giroux Veilleux" userId="6d313dc171eaa1b5" providerId="LiveId" clId="{81571341-9827-4156-A5CD-51E69D1204ED}" dt="2020-11-26T12:45:15.722" v="2917" actId="478"/>
          <ac:picMkLst>
            <pc:docMk/>
            <pc:sldMk cId="4276961981" sldId="298"/>
            <ac:picMk id="4" creationId="{F5CA6488-7A34-4AB7-A4A2-4A7F6A0018CE}"/>
          </ac:picMkLst>
        </pc:picChg>
        <pc:picChg chg="add mod">
          <ac:chgData name="Thierry Giroux Veilleux" userId="6d313dc171eaa1b5" providerId="LiveId" clId="{81571341-9827-4156-A5CD-51E69D1204ED}" dt="2020-11-26T14:04:32.322" v="3230" actId="1076"/>
          <ac:picMkLst>
            <pc:docMk/>
            <pc:sldMk cId="4276961981" sldId="298"/>
            <ac:picMk id="5" creationId="{0FA63E44-B829-473C-A982-5BA75189682D}"/>
          </ac:picMkLst>
        </pc:picChg>
      </pc:sldChg>
      <pc:sldChg chg="addSp modSp add">
        <pc:chgData name="Thierry Giroux Veilleux" userId="6d313dc171eaa1b5" providerId="LiveId" clId="{81571341-9827-4156-A5CD-51E69D1204ED}" dt="2020-11-26T16:57:30.954" v="4930" actId="14100"/>
        <pc:sldMkLst>
          <pc:docMk/>
          <pc:sldMk cId="148680093" sldId="299"/>
        </pc:sldMkLst>
        <pc:spChg chg="mod">
          <ac:chgData name="Thierry Giroux Veilleux" userId="6d313dc171eaa1b5" providerId="LiveId" clId="{81571341-9827-4156-A5CD-51E69D1204ED}" dt="2020-11-26T12:43:02.017" v="2816"/>
          <ac:spMkLst>
            <pc:docMk/>
            <pc:sldMk cId="148680093" sldId="299"/>
            <ac:spMk id="2" creationId="{B5DCC30F-4025-4CAA-BFB9-3FCC141A408A}"/>
          </ac:spMkLst>
        </pc:spChg>
        <pc:spChg chg="mod">
          <ac:chgData name="Thierry Giroux Veilleux" userId="6d313dc171eaa1b5" providerId="LiveId" clId="{81571341-9827-4156-A5CD-51E69D1204ED}" dt="2020-11-26T16:57:30.954" v="4930" actId="14100"/>
          <ac:spMkLst>
            <pc:docMk/>
            <pc:sldMk cId="148680093" sldId="299"/>
            <ac:spMk id="3" creationId="{43F6DA1A-F0E6-4E3A-815F-744BD27360B1}"/>
          </ac:spMkLst>
        </pc:spChg>
        <pc:picChg chg="add mod">
          <ac:chgData name="Thierry Giroux Veilleux" userId="6d313dc171eaa1b5" providerId="LiveId" clId="{81571341-9827-4156-A5CD-51E69D1204ED}" dt="2020-11-26T12:50:13.171" v="2947" actId="1076"/>
          <ac:picMkLst>
            <pc:docMk/>
            <pc:sldMk cId="148680093" sldId="299"/>
            <ac:picMk id="4" creationId="{1DED3586-6017-409F-8401-A9F5BC2CAF38}"/>
          </ac:picMkLst>
        </pc:picChg>
      </pc:sldChg>
      <pc:sldChg chg="addSp delSp modSp add">
        <pc:chgData name="Thierry Giroux Veilleux" userId="6d313dc171eaa1b5" providerId="LiveId" clId="{81571341-9827-4156-A5CD-51E69D1204ED}" dt="2020-11-26T16:59:55.381" v="4950" actId="1076"/>
        <pc:sldMkLst>
          <pc:docMk/>
          <pc:sldMk cId="3836122995" sldId="300"/>
        </pc:sldMkLst>
        <pc:spChg chg="mod">
          <ac:chgData name="Thierry Giroux Veilleux" userId="6d313dc171eaa1b5" providerId="LiveId" clId="{81571341-9827-4156-A5CD-51E69D1204ED}" dt="2020-11-26T12:56:33.723" v="3056" actId="5793"/>
          <ac:spMkLst>
            <pc:docMk/>
            <pc:sldMk cId="3836122995" sldId="300"/>
            <ac:spMk id="2" creationId="{3E856D13-3EC8-47A9-98DC-6A7F30ECC04B}"/>
          </ac:spMkLst>
        </pc:spChg>
        <pc:spChg chg="del">
          <ac:chgData name="Thierry Giroux Veilleux" userId="6d313dc171eaa1b5" providerId="LiveId" clId="{81571341-9827-4156-A5CD-51E69D1204ED}" dt="2020-11-26T12:59:02.167" v="3057" actId="478"/>
          <ac:spMkLst>
            <pc:docMk/>
            <pc:sldMk cId="3836122995" sldId="300"/>
            <ac:spMk id="3" creationId="{41F94C0B-CABB-496C-959F-D7F34463ECC4}"/>
          </ac:spMkLst>
        </pc:spChg>
        <pc:picChg chg="add mod">
          <ac:chgData name="Thierry Giroux Veilleux" userId="6d313dc171eaa1b5" providerId="LiveId" clId="{81571341-9827-4156-A5CD-51E69D1204ED}" dt="2020-11-26T16:59:55.381" v="4950" actId="1076"/>
          <ac:picMkLst>
            <pc:docMk/>
            <pc:sldMk cId="3836122995" sldId="300"/>
            <ac:picMk id="4" creationId="{F35B4308-0B54-4D6C-A86A-E33AD939CEEF}"/>
          </ac:picMkLst>
        </pc:picChg>
      </pc:sldChg>
      <pc:sldChg chg="addSp delSp modSp add">
        <pc:chgData name="Thierry Giroux Veilleux" userId="6d313dc171eaa1b5" providerId="LiveId" clId="{81571341-9827-4156-A5CD-51E69D1204ED}" dt="2020-11-26T17:00:28.155" v="4957" actId="1076"/>
        <pc:sldMkLst>
          <pc:docMk/>
          <pc:sldMk cId="4088469620" sldId="301"/>
        </pc:sldMkLst>
        <pc:spChg chg="mod">
          <ac:chgData name="Thierry Giroux Veilleux" userId="6d313dc171eaa1b5" providerId="LiveId" clId="{81571341-9827-4156-A5CD-51E69D1204ED}" dt="2020-11-26T17:00:04.261" v="4953" actId="1076"/>
          <ac:spMkLst>
            <pc:docMk/>
            <pc:sldMk cId="4088469620" sldId="301"/>
            <ac:spMk id="2" creationId="{DD433D56-BC52-4495-AD78-489EAEFC5995}"/>
          </ac:spMkLst>
        </pc:spChg>
        <pc:spChg chg="del">
          <ac:chgData name="Thierry Giroux Veilleux" userId="6d313dc171eaa1b5" providerId="LiveId" clId="{81571341-9827-4156-A5CD-51E69D1204ED}" dt="2020-11-26T13:00:27.240" v="3074" actId="478"/>
          <ac:spMkLst>
            <pc:docMk/>
            <pc:sldMk cId="4088469620" sldId="301"/>
            <ac:spMk id="3" creationId="{18E08CB3-C935-4716-B4AE-2847FEA7A79E}"/>
          </ac:spMkLst>
        </pc:spChg>
        <pc:spChg chg="add mod">
          <ac:chgData name="Thierry Giroux Veilleux" userId="6d313dc171eaa1b5" providerId="LiveId" clId="{81571341-9827-4156-A5CD-51E69D1204ED}" dt="2020-11-26T17:00:28.155" v="4957" actId="1076"/>
          <ac:spMkLst>
            <pc:docMk/>
            <pc:sldMk cId="4088469620" sldId="301"/>
            <ac:spMk id="6" creationId="{FE69CB9B-40D2-4736-9F66-FDFB9228FC48}"/>
          </ac:spMkLst>
        </pc:spChg>
        <pc:spChg chg="add mod">
          <ac:chgData name="Thierry Giroux Veilleux" userId="6d313dc171eaa1b5" providerId="LiveId" clId="{81571341-9827-4156-A5CD-51E69D1204ED}" dt="2020-11-26T17:00:24.528" v="4956" actId="1076"/>
          <ac:spMkLst>
            <pc:docMk/>
            <pc:sldMk cId="4088469620" sldId="301"/>
            <ac:spMk id="7" creationId="{0CBEC762-56BD-43DA-B41F-CFF39E2F0349}"/>
          </ac:spMkLst>
        </pc:spChg>
        <pc:picChg chg="add mod modCrop">
          <ac:chgData name="Thierry Giroux Veilleux" userId="6d313dc171eaa1b5" providerId="LiveId" clId="{81571341-9827-4156-A5CD-51E69D1204ED}" dt="2020-11-26T17:00:20.242" v="4955" actId="732"/>
          <ac:picMkLst>
            <pc:docMk/>
            <pc:sldMk cId="4088469620" sldId="301"/>
            <ac:picMk id="4" creationId="{6E760B15-A008-47DE-B5A9-1EA39B21A32F}"/>
          </ac:picMkLst>
        </pc:picChg>
        <pc:picChg chg="add mod">
          <ac:chgData name="Thierry Giroux Veilleux" userId="6d313dc171eaa1b5" providerId="LiveId" clId="{81571341-9827-4156-A5CD-51E69D1204ED}" dt="2020-11-26T13:06:43.393" v="3080" actId="14100"/>
          <ac:picMkLst>
            <pc:docMk/>
            <pc:sldMk cId="4088469620" sldId="301"/>
            <ac:picMk id="5" creationId="{45D4A5B3-07B4-4C45-AF67-7D5F7023C5EA}"/>
          </ac:picMkLst>
        </pc:picChg>
      </pc:sldChg>
      <pc:sldChg chg="modSp add">
        <pc:chgData name="Thierry Giroux Veilleux" userId="6d313dc171eaa1b5" providerId="LiveId" clId="{81571341-9827-4156-A5CD-51E69D1204ED}" dt="2020-11-26T16:55:00.466" v="4902" actId="27636"/>
        <pc:sldMkLst>
          <pc:docMk/>
          <pc:sldMk cId="1248306022" sldId="302"/>
        </pc:sldMkLst>
        <pc:spChg chg="mod">
          <ac:chgData name="Thierry Giroux Veilleux" userId="6d313dc171eaa1b5" providerId="LiveId" clId="{81571341-9827-4156-A5CD-51E69D1204ED}" dt="2020-11-26T16:20:44.481" v="3630" actId="20577"/>
          <ac:spMkLst>
            <pc:docMk/>
            <pc:sldMk cId="1248306022" sldId="302"/>
            <ac:spMk id="2" creationId="{372A1B75-D4B2-4918-9308-9781223A1EA1}"/>
          </ac:spMkLst>
        </pc:spChg>
        <pc:spChg chg="mod">
          <ac:chgData name="Thierry Giroux Veilleux" userId="6d313dc171eaa1b5" providerId="LiveId" clId="{81571341-9827-4156-A5CD-51E69D1204ED}" dt="2020-11-26T16:55:00.466" v="4902" actId="27636"/>
          <ac:spMkLst>
            <pc:docMk/>
            <pc:sldMk cId="1248306022" sldId="302"/>
            <ac:spMk id="3" creationId="{F6991873-A03C-4EB7-A955-3EC103E70E42}"/>
          </ac:spMkLst>
        </pc:spChg>
      </pc:sldChg>
    </pc:docChg>
  </pc:docChgLst>
  <pc:docChgLst>
    <pc:chgData name="Giroux Veilleux Thierry" userId="S::t.girouxveilleux@cegepmontpetit.ca::bc697d33-9471-40a8-956e-b1240ac55efe" providerId="AD" clId="Web-{BB6DA1F6-94FA-4442-8511-DC473422ABB8}"/>
    <pc:docChg chg="modSld">
      <pc:chgData name="Giroux Veilleux Thierry" userId="S::t.girouxveilleux@cegepmontpetit.ca::bc697d33-9471-40a8-956e-b1240ac55efe" providerId="AD" clId="Web-{BB6DA1F6-94FA-4442-8511-DC473422ABB8}" dt="2021-11-19T21:21:27.494" v="0" actId="20577"/>
      <pc:docMkLst>
        <pc:docMk/>
      </pc:docMkLst>
      <pc:sldChg chg="modSp">
        <pc:chgData name="Giroux Veilleux Thierry" userId="S::t.girouxveilleux@cegepmontpetit.ca::bc697d33-9471-40a8-956e-b1240ac55efe" providerId="AD" clId="Web-{BB6DA1F6-94FA-4442-8511-DC473422ABB8}" dt="2021-11-19T21:21:27.494" v="0" actId="20577"/>
        <pc:sldMkLst>
          <pc:docMk/>
          <pc:sldMk cId="2290611490" sldId="259"/>
        </pc:sldMkLst>
        <pc:spChg chg="mod">
          <ac:chgData name="Giroux Veilleux Thierry" userId="S::t.girouxveilleux@cegepmontpetit.ca::bc697d33-9471-40a8-956e-b1240ac55efe" providerId="AD" clId="Web-{BB6DA1F6-94FA-4442-8511-DC473422ABB8}" dt="2021-11-19T21:21:27.494" v="0" actId="20577"/>
          <ac:spMkLst>
            <pc:docMk/>
            <pc:sldMk cId="2290611490" sldId="259"/>
            <ac:spMk id="5" creationId="{E83C0141-661B-49B9-8D93-418852FE37C7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image" Target="../media/image1.jpeg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0C88B-9A29-4941-9E3E-BDE3B09E1675}" type="doc">
      <dgm:prSet loTypeId="urn:microsoft.com/office/officeart/2005/8/layout/list1" loCatId="list" qsTypeId="urn:microsoft.com/office/officeart/2005/8/quickstyle/3d2" qsCatId="3D" csTypeId="urn:microsoft.com/office/officeart/2005/8/colors/colorful2" csCatId="colorful" phldr="1"/>
      <dgm:spPr/>
      <dgm:t>
        <a:bodyPr/>
        <a:lstStyle/>
        <a:p>
          <a:endParaRPr lang="fr-CA"/>
        </a:p>
      </dgm:t>
    </dgm:pt>
    <dgm:pt modelId="{242D9A04-CDD2-4C7F-9F8F-8345242ED028}">
      <dgm:prSet phldrT="[Texte]"/>
      <dgm:spPr/>
      <dgm:t>
        <a:bodyPr/>
        <a:lstStyle/>
        <a:p>
          <a:r>
            <a:rPr lang="fr-CA" dirty="0"/>
            <a:t>Classe </a:t>
          </a:r>
          <a:r>
            <a:rPr lang="fr-CA" dirty="0" err="1"/>
            <a:t>IdentityUser</a:t>
          </a:r>
          <a:endParaRPr lang="fr-CA" dirty="0"/>
        </a:p>
      </dgm:t>
    </dgm:pt>
    <dgm:pt modelId="{9F94CE51-DE21-4780-99D4-20D272B68A02}" type="parTrans" cxnId="{C2963803-91CE-49AE-BDA9-65D4E95D8039}">
      <dgm:prSet/>
      <dgm:spPr/>
      <dgm:t>
        <a:bodyPr/>
        <a:lstStyle/>
        <a:p>
          <a:endParaRPr lang="fr-CA"/>
        </a:p>
      </dgm:t>
    </dgm:pt>
    <dgm:pt modelId="{56E03A3E-19A6-4C9B-9348-B9E093393F7E}" type="sibTrans" cxnId="{C2963803-91CE-49AE-BDA9-65D4E95D8039}">
      <dgm:prSet/>
      <dgm:spPr/>
      <dgm:t>
        <a:bodyPr/>
        <a:lstStyle/>
        <a:p>
          <a:endParaRPr lang="fr-CA"/>
        </a:p>
      </dgm:t>
    </dgm:pt>
    <dgm:pt modelId="{21CCF57A-4245-4C1A-9619-EFF2BDCF386B}">
      <dgm:prSet phldrT="[Texte]"/>
      <dgm:spPr/>
      <dgm:t>
        <a:bodyPr/>
        <a:lstStyle/>
        <a:p>
          <a:r>
            <a:rPr lang="fr-CA" dirty="0" err="1"/>
            <a:t>IdentityDbContext</a:t>
          </a:r>
          <a:endParaRPr lang="fr-CA" dirty="0"/>
        </a:p>
      </dgm:t>
    </dgm:pt>
    <dgm:pt modelId="{CA34176D-6E19-4A19-B935-C92D616D68D4}" type="parTrans" cxnId="{0D9524E4-0822-49CA-90F2-4D5ABDEFF7A1}">
      <dgm:prSet/>
      <dgm:spPr/>
      <dgm:t>
        <a:bodyPr/>
        <a:lstStyle/>
        <a:p>
          <a:endParaRPr lang="fr-CA"/>
        </a:p>
      </dgm:t>
    </dgm:pt>
    <dgm:pt modelId="{53BB4D89-08D6-47CE-97BF-65953318E8D4}" type="sibTrans" cxnId="{0D9524E4-0822-49CA-90F2-4D5ABDEFF7A1}">
      <dgm:prSet/>
      <dgm:spPr/>
      <dgm:t>
        <a:bodyPr/>
        <a:lstStyle/>
        <a:p>
          <a:endParaRPr lang="fr-CA"/>
        </a:p>
      </dgm:t>
    </dgm:pt>
    <dgm:pt modelId="{CD18CFCA-BB92-40B0-A19D-15E41868BC83}">
      <dgm:prSet phldrT="[Texte]"/>
      <dgm:spPr/>
      <dgm:t>
        <a:bodyPr/>
        <a:lstStyle/>
        <a:p>
          <a:r>
            <a:rPr lang="fr-CA" i="0" dirty="0"/>
            <a:t>Courriel, mot de passe haché, etc.</a:t>
          </a:r>
          <a:endParaRPr lang="fr-CA" i="1" dirty="0"/>
        </a:p>
      </dgm:t>
    </dgm:pt>
    <dgm:pt modelId="{4C114D26-4C47-4F91-A476-B4EB11DC871C}" type="parTrans" cxnId="{68CA85BC-35FB-4D15-90B0-6EA55357BB7F}">
      <dgm:prSet/>
      <dgm:spPr/>
      <dgm:t>
        <a:bodyPr/>
        <a:lstStyle/>
        <a:p>
          <a:endParaRPr lang="fr-CA"/>
        </a:p>
      </dgm:t>
    </dgm:pt>
    <dgm:pt modelId="{029963D9-9D23-4D9E-9C0E-37985D74171A}" type="sibTrans" cxnId="{68CA85BC-35FB-4D15-90B0-6EA55357BB7F}">
      <dgm:prSet/>
      <dgm:spPr/>
      <dgm:t>
        <a:bodyPr/>
        <a:lstStyle/>
        <a:p>
          <a:endParaRPr lang="fr-CA"/>
        </a:p>
      </dgm:t>
    </dgm:pt>
    <dgm:pt modelId="{C89156B7-5EC7-45D0-93D6-4626858FBCEF}">
      <dgm:prSet phldrT="[Texte]"/>
      <dgm:spPr/>
      <dgm:t>
        <a:bodyPr/>
        <a:lstStyle/>
        <a:p>
          <a:r>
            <a:rPr lang="fr-CA" i="0" dirty="0"/>
            <a:t>Propriétés pour validation</a:t>
          </a:r>
        </a:p>
      </dgm:t>
    </dgm:pt>
    <dgm:pt modelId="{7367D49C-16C2-499F-B98E-2EB3F646A323}" type="parTrans" cxnId="{344BA9D5-0355-4380-9416-91971F81069A}">
      <dgm:prSet/>
      <dgm:spPr/>
      <dgm:t>
        <a:bodyPr/>
        <a:lstStyle/>
        <a:p>
          <a:endParaRPr lang="fr-CA"/>
        </a:p>
      </dgm:t>
    </dgm:pt>
    <dgm:pt modelId="{0CD58387-BACC-479E-83C8-5BEFD949EFB9}" type="sibTrans" cxnId="{344BA9D5-0355-4380-9416-91971F81069A}">
      <dgm:prSet/>
      <dgm:spPr/>
      <dgm:t>
        <a:bodyPr/>
        <a:lstStyle/>
        <a:p>
          <a:endParaRPr lang="fr-CA"/>
        </a:p>
      </dgm:t>
    </dgm:pt>
    <dgm:pt modelId="{01D1558E-FAC3-4DBC-8ECC-6542AD1FDD97}">
      <dgm:prSet phldrT="[Texte]"/>
      <dgm:spPr/>
      <dgm:t>
        <a:bodyPr/>
        <a:lstStyle/>
        <a:p>
          <a:r>
            <a:rPr lang="fr-CA" dirty="0"/>
            <a:t>Tables nécessaires (contient les </a:t>
          </a:r>
          <a:r>
            <a:rPr lang="fr-CA" dirty="0" err="1"/>
            <a:t>dbset</a:t>
          </a:r>
          <a:r>
            <a:rPr lang="fr-CA" dirty="0"/>
            <a:t>)</a:t>
          </a:r>
        </a:p>
      </dgm:t>
    </dgm:pt>
    <dgm:pt modelId="{B84499C3-599C-4F6B-B0AA-D0510B562A76}" type="parTrans" cxnId="{BB4EBB09-5B01-476D-800F-6754E0A62FEB}">
      <dgm:prSet/>
      <dgm:spPr/>
      <dgm:t>
        <a:bodyPr/>
        <a:lstStyle/>
        <a:p>
          <a:endParaRPr lang="fr-CA"/>
        </a:p>
      </dgm:t>
    </dgm:pt>
    <dgm:pt modelId="{7BB2D88E-FBEC-4F1D-9795-85185F1CCE9F}" type="sibTrans" cxnId="{BB4EBB09-5B01-476D-800F-6754E0A62FEB}">
      <dgm:prSet/>
      <dgm:spPr/>
      <dgm:t>
        <a:bodyPr/>
        <a:lstStyle/>
        <a:p>
          <a:endParaRPr lang="fr-CA"/>
        </a:p>
      </dgm:t>
    </dgm:pt>
    <dgm:pt modelId="{5B3E0A58-5009-4917-BF0E-F74505916831}">
      <dgm:prSet phldrT="[Texte]"/>
      <dgm:spPr/>
      <dgm:t>
        <a:bodyPr/>
        <a:lstStyle/>
        <a:p>
          <a:r>
            <a:rPr lang="fr-CA" dirty="0" err="1"/>
            <a:t>DefaultTokenProviders</a:t>
          </a:r>
          <a:endParaRPr lang="fr-CA" dirty="0"/>
        </a:p>
      </dgm:t>
    </dgm:pt>
    <dgm:pt modelId="{84842F1C-5405-4E42-A448-CD2CC8343055}" type="parTrans" cxnId="{ABAA0534-846F-4314-B177-FB79D5C5DB63}">
      <dgm:prSet/>
      <dgm:spPr/>
      <dgm:t>
        <a:bodyPr/>
        <a:lstStyle/>
        <a:p>
          <a:endParaRPr lang="fr-CA"/>
        </a:p>
      </dgm:t>
    </dgm:pt>
    <dgm:pt modelId="{EB251F68-92D6-418E-AAC8-48EC01239E4C}" type="sibTrans" cxnId="{ABAA0534-846F-4314-B177-FB79D5C5DB63}">
      <dgm:prSet/>
      <dgm:spPr/>
      <dgm:t>
        <a:bodyPr/>
        <a:lstStyle/>
        <a:p>
          <a:endParaRPr lang="fr-CA"/>
        </a:p>
      </dgm:t>
    </dgm:pt>
    <dgm:pt modelId="{B66FCED3-D85F-43B7-8370-194411CEB89A}">
      <dgm:prSet phldrT="[Texte]"/>
      <dgm:spPr/>
      <dgm:t>
        <a:bodyPr/>
        <a:lstStyle/>
        <a:p>
          <a:r>
            <a:rPr lang="fr-CA" dirty="0"/>
            <a:t>Mécanismes tel que validation par courriel, </a:t>
          </a:r>
          <a:r>
            <a:rPr lang="fr-CA" dirty="0" err="1"/>
            <a:t>etc</a:t>
          </a:r>
          <a:endParaRPr lang="fr-CA" dirty="0"/>
        </a:p>
      </dgm:t>
    </dgm:pt>
    <dgm:pt modelId="{224E0336-D990-4B8B-8398-0EB33B555239}" type="parTrans" cxnId="{719CFA37-779E-4B76-A64A-4DD319CF275F}">
      <dgm:prSet/>
      <dgm:spPr/>
      <dgm:t>
        <a:bodyPr/>
        <a:lstStyle/>
        <a:p>
          <a:endParaRPr lang="fr-CA"/>
        </a:p>
      </dgm:t>
    </dgm:pt>
    <dgm:pt modelId="{9A6FFB67-9FCD-434A-8FEC-5F57C877EE69}" type="sibTrans" cxnId="{719CFA37-779E-4B76-A64A-4DD319CF275F}">
      <dgm:prSet/>
      <dgm:spPr/>
      <dgm:t>
        <a:bodyPr/>
        <a:lstStyle/>
        <a:p>
          <a:endParaRPr lang="fr-CA"/>
        </a:p>
      </dgm:t>
    </dgm:pt>
    <dgm:pt modelId="{4B47AFF9-3D71-4F21-BDC2-A10413FB1E26}" type="pres">
      <dgm:prSet presAssocID="{A2C0C88B-9A29-4941-9E3E-BDE3B09E1675}" presName="linear" presStyleCnt="0">
        <dgm:presLayoutVars>
          <dgm:dir/>
          <dgm:animLvl val="lvl"/>
          <dgm:resizeHandles val="exact"/>
        </dgm:presLayoutVars>
      </dgm:prSet>
      <dgm:spPr/>
    </dgm:pt>
    <dgm:pt modelId="{FFFCE3CF-7E9D-4372-AFF5-B619D3AE5B7D}" type="pres">
      <dgm:prSet presAssocID="{242D9A04-CDD2-4C7F-9F8F-8345242ED028}" presName="parentLin" presStyleCnt="0"/>
      <dgm:spPr/>
    </dgm:pt>
    <dgm:pt modelId="{36AD9C6B-D2BC-4003-9987-63D8F7DB7F35}" type="pres">
      <dgm:prSet presAssocID="{242D9A04-CDD2-4C7F-9F8F-8345242ED028}" presName="parentLeftMargin" presStyleLbl="node1" presStyleIdx="0" presStyleCnt="3"/>
      <dgm:spPr/>
    </dgm:pt>
    <dgm:pt modelId="{D937EC5D-29D3-4B4A-992B-911494281F5B}" type="pres">
      <dgm:prSet presAssocID="{242D9A04-CDD2-4C7F-9F8F-8345242ED02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DB3DF0D-9ED0-4071-A323-36BFC19D29EE}" type="pres">
      <dgm:prSet presAssocID="{242D9A04-CDD2-4C7F-9F8F-8345242ED028}" presName="negativeSpace" presStyleCnt="0"/>
      <dgm:spPr/>
    </dgm:pt>
    <dgm:pt modelId="{9135546E-CF4C-443F-9D5C-495131DDE6BD}" type="pres">
      <dgm:prSet presAssocID="{242D9A04-CDD2-4C7F-9F8F-8345242ED028}" presName="childText" presStyleLbl="conFgAcc1" presStyleIdx="0" presStyleCnt="3">
        <dgm:presLayoutVars>
          <dgm:bulletEnabled val="1"/>
        </dgm:presLayoutVars>
      </dgm:prSet>
      <dgm:spPr/>
    </dgm:pt>
    <dgm:pt modelId="{D57A68C6-83C5-4EE9-A70A-B314DD4273AA}" type="pres">
      <dgm:prSet presAssocID="{56E03A3E-19A6-4C9B-9348-B9E093393F7E}" presName="spaceBetweenRectangles" presStyleCnt="0"/>
      <dgm:spPr/>
    </dgm:pt>
    <dgm:pt modelId="{BF48618C-EC83-428F-BA66-C765284CE75A}" type="pres">
      <dgm:prSet presAssocID="{21CCF57A-4245-4C1A-9619-EFF2BDCF386B}" presName="parentLin" presStyleCnt="0"/>
      <dgm:spPr/>
    </dgm:pt>
    <dgm:pt modelId="{2CA45DE1-3CC9-4E86-8F70-CDCA66C87DCD}" type="pres">
      <dgm:prSet presAssocID="{21CCF57A-4245-4C1A-9619-EFF2BDCF386B}" presName="parentLeftMargin" presStyleLbl="node1" presStyleIdx="0" presStyleCnt="3"/>
      <dgm:spPr/>
    </dgm:pt>
    <dgm:pt modelId="{901B5DC7-FE34-48AC-B2FB-543FF0F570F8}" type="pres">
      <dgm:prSet presAssocID="{21CCF57A-4245-4C1A-9619-EFF2BDCF386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8FBA859-12EC-4CA0-AD22-9E28F1DB3E07}" type="pres">
      <dgm:prSet presAssocID="{21CCF57A-4245-4C1A-9619-EFF2BDCF386B}" presName="negativeSpace" presStyleCnt="0"/>
      <dgm:spPr/>
    </dgm:pt>
    <dgm:pt modelId="{52FFB75E-F2C0-4574-818A-B13D4DF803D8}" type="pres">
      <dgm:prSet presAssocID="{21CCF57A-4245-4C1A-9619-EFF2BDCF386B}" presName="childText" presStyleLbl="conFgAcc1" presStyleIdx="1" presStyleCnt="3">
        <dgm:presLayoutVars>
          <dgm:bulletEnabled val="1"/>
        </dgm:presLayoutVars>
      </dgm:prSet>
      <dgm:spPr/>
    </dgm:pt>
    <dgm:pt modelId="{3AD15B8C-FF02-4A87-B5E7-C0024E9401BA}" type="pres">
      <dgm:prSet presAssocID="{53BB4D89-08D6-47CE-97BF-65953318E8D4}" presName="spaceBetweenRectangles" presStyleCnt="0"/>
      <dgm:spPr/>
    </dgm:pt>
    <dgm:pt modelId="{F65ABA29-672E-45F0-88D3-C377CA857E9C}" type="pres">
      <dgm:prSet presAssocID="{5B3E0A58-5009-4917-BF0E-F74505916831}" presName="parentLin" presStyleCnt="0"/>
      <dgm:spPr/>
    </dgm:pt>
    <dgm:pt modelId="{D25605F4-8FFC-4F61-A351-5CC63D986176}" type="pres">
      <dgm:prSet presAssocID="{5B3E0A58-5009-4917-BF0E-F74505916831}" presName="parentLeftMargin" presStyleLbl="node1" presStyleIdx="1" presStyleCnt="3"/>
      <dgm:spPr/>
    </dgm:pt>
    <dgm:pt modelId="{7273CCEC-F519-4508-8525-E012D200FC1D}" type="pres">
      <dgm:prSet presAssocID="{5B3E0A58-5009-4917-BF0E-F7450591683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BDC07BB6-E699-43DB-BBF5-25F344E621D7}" type="pres">
      <dgm:prSet presAssocID="{5B3E0A58-5009-4917-BF0E-F74505916831}" presName="negativeSpace" presStyleCnt="0"/>
      <dgm:spPr/>
    </dgm:pt>
    <dgm:pt modelId="{BA91E988-BF6B-44C8-888E-222F6C5D2AC6}" type="pres">
      <dgm:prSet presAssocID="{5B3E0A58-5009-4917-BF0E-F7450591683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2963803-91CE-49AE-BDA9-65D4E95D8039}" srcId="{A2C0C88B-9A29-4941-9E3E-BDE3B09E1675}" destId="{242D9A04-CDD2-4C7F-9F8F-8345242ED028}" srcOrd="0" destOrd="0" parTransId="{9F94CE51-DE21-4780-99D4-20D272B68A02}" sibTransId="{56E03A3E-19A6-4C9B-9348-B9E093393F7E}"/>
    <dgm:cxn modelId="{9822B003-8162-4399-8F0B-D94631BA934B}" type="presOf" srcId="{5B3E0A58-5009-4917-BF0E-F74505916831}" destId="{D25605F4-8FFC-4F61-A351-5CC63D986176}" srcOrd="0" destOrd="0" presId="urn:microsoft.com/office/officeart/2005/8/layout/list1"/>
    <dgm:cxn modelId="{BB4EBB09-5B01-476D-800F-6754E0A62FEB}" srcId="{21CCF57A-4245-4C1A-9619-EFF2BDCF386B}" destId="{01D1558E-FAC3-4DBC-8ECC-6542AD1FDD97}" srcOrd="0" destOrd="0" parTransId="{B84499C3-599C-4F6B-B0AA-D0510B562A76}" sibTransId="{7BB2D88E-FBEC-4F1D-9795-85185F1CCE9F}"/>
    <dgm:cxn modelId="{ABAA0534-846F-4314-B177-FB79D5C5DB63}" srcId="{A2C0C88B-9A29-4941-9E3E-BDE3B09E1675}" destId="{5B3E0A58-5009-4917-BF0E-F74505916831}" srcOrd="2" destOrd="0" parTransId="{84842F1C-5405-4E42-A448-CD2CC8343055}" sibTransId="{EB251F68-92D6-418E-AAC8-48EC01239E4C}"/>
    <dgm:cxn modelId="{596B7736-DE37-4FF8-A44E-8F640692DC8A}" type="presOf" srcId="{242D9A04-CDD2-4C7F-9F8F-8345242ED028}" destId="{D937EC5D-29D3-4B4A-992B-911494281F5B}" srcOrd="1" destOrd="0" presId="urn:microsoft.com/office/officeart/2005/8/layout/list1"/>
    <dgm:cxn modelId="{719CFA37-779E-4B76-A64A-4DD319CF275F}" srcId="{5B3E0A58-5009-4917-BF0E-F74505916831}" destId="{B66FCED3-D85F-43B7-8370-194411CEB89A}" srcOrd="0" destOrd="0" parTransId="{224E0336-D990-4B8B-8398-0EB33B555239}" sibTransId="{9A6FFB67-9FCD-434A-8FEC-5F57C877EE69}"/>
    <dgm:cxn modelId="{6914A642-67BC-4B0A-8D08-7D1CFFDF76C1}" type="presOf" srcId="{CD18CFCA-BB92-40B0-A19D-15E41868BC83}" destId="{9135546E-CF4C-443F-9D5C-495131DDE6BD}" srcOrd="0" destOrd="0" presId="urn:microsoft.com/office/officeart/2005/8/layout/list1"/>
    <dgm:cxn modelId="{A3EF0B44-5738-40A9-99C9-9DBB121D40C2}" type="presOf" srcId="{21CCF57A-4245-4C1A-9619-EFF2BDCF386B}" destId="{901B5DC7-FE34-48AC-B2FB-543FF0F570F8}" srcOrd="1" destOrd="0" presId="urn:microsoft.com/office/officeart/2005/8/layout/list1"/>
    <dgm:cxn modelId="{77ECF467-5F80-4F47-A6A6-A3B9EC3FC301}" type="presOf" srcId="{B66FCED3-D85F-43B7-8370-194411CEB89A}" destId="{BA91E988-BF6B-44C8-888E-222F6C5D2AC6}" srcOrd="0" destOrd="0" presId="urn:microsoft.com/office/officeart/2005/8/layout/list1"/>
    <dgm:cxn modelId="{F52A7251-F20F-455D-B5A9-11FB7C3A4253}" type="presOf" srcId="{A2C0C88B-9A29-4941-9E3E-BDE3B09E1675}" destId="{4B47AFF9-3D71-4F21-BDC2-A10413FB1E26}" srcOrd="0" destOrd="0" presId="urn:microsoft.com/office/officeart/2005/8/layout/list1"/>
    <dgm:cxn modelId="{E39BFD75-BA6F-48EE-977C-D81808BADFF8}" type="presOf" srcId="{C89156B7-5EC7-45D0-93D6-4626858FBCEF}" destId="{9135546E-CF4C-443F-9D5C-495131DDE6BD}" srcOrd="0" destOrd="1" presId="urn:microsoft.com/office/officeart/2005/8/layout/list1"/>
    <dgm:cxn modelId="{23874B5A-8300-4B86-A2E4-1F9E70ACBEE5}" type="presOf" srcId="{242D9A04-CDD2-4C7F-9F8F-8345242ED028}" destId="{36AD9C6B-D2BC-4003-9987-63D8F7DB7F35}" srcOrd="0" destOrd="0" presId="urn:microsoft.com/office/officeart/2005/8/layout/list1"/>
    <dgm:cxn modelId="{7D2EBC9C-AF89-46DC-99A2-C8FFD91F868B}" type="presOf" srcId="{5B3E0A58-5009-4917-BF0E-F74505916831}" destId="{7273CCEC-F519-4508-8525-E012D200FC1D}" srcOrd="1" destOrd="0" presId="urn:microsoft.com/office/officeart/2005/8/layout/list1"/>
    <dgm:cxn modelId="{68CA85BC-35FB-4D15-90B0-6EA55357BB7F}" srcId="{242D9A04-CDD2-4C7F-9F8F-8345242ED028}" destId="{CD18CFCA-BB92-40B0-A19D-15E41868BC83}" srcOrd="0" destOrd="0" parTransId="{4C114D26-4C47-4F91-A476-B4EB11DC871C}" sibTransId="{029963D9-9D23-4D9E-9C0E-37985D74171A}"/>
    <dgm:cxn modelId="{344BA9D5-0355-4380-9416-91971F81069A}" srcId="{242D9A04-CDD2-4C7F-9F8F-8345242ED028}" destId="{C89156B7-5EC7-45D0-93D6-4626858FBCEF}" srcOrd="1" destOrd="0" parTransId="{7367D49C-16C2-499F-B98E-2EB3F646A323}" sibTransId="{0CD58387-BACC-479E-83C8-5BEFD949EFB9}"/>
    <dgm:cxn modelId="{853737E1-CAB2-4F48-9349-1B981CDF6582}" type="presOf" srcId="{01D1558E-FAC3-4DBC-8ECC-6542AD1FDD97}" destId="{52FFB75E-F2C0-4574-818A-B13D4DF803D8}" srcOrd="0" destOrd="0" presId="urn:microsoft.com/office/officeart/2005/8/layout/list1"/>
    <dgm:cxn modelId="{0D9524E4-0822-49CA-90F2-4D5ABDEFF7A1}" srcId="{A2C0C88B-9A29-4941-9E3E-BDE3B09E1675}" destId="{21CCF57A-4245-4C1A-9619-EFF2BDCF386B}" srcOrd="1" destOrd="0" parTransId="{CA34176D-6E19-4A19-B935-C92D616D68D4}" sibTransId="{53BB4D89-08D6-47CE-97BF-65953318E8D4}"/>
    <dgm:cxn modelId="{FEF4B7F3-8D8C-4D3F-ACDD-39ADD99486FD}" type="presOf" srcId="{21CCF57A-4245-4C1A-9619-EFF2BDCF386B}" destId="{2CA45DE1-3CC9-4E86-8F70-CDCA66C87DCD}" srcOrd="0" destOrd="0" presId="urn:microsoft.com/office/officeart/2005/8/layout/list1"/>
    <dgm:cxn modelId="{4969102C-3095-4075-AE6E-AAF7A9E3E71F}" type="presParOf" srcId="{4B47AFF9-3D71-4F21-BDC2-A10413FB1E26}" destId="{FFFCE3CF-7E9D-4372-AFF5-B619D3AE5B7D}" srcOrd="0" destOrd="0" presId="urn:microsoft.com/office/officeart/2005/8/layout/list1"/>
    <dgm:cxn modelId="{F0AA415F-D5CF-4361-A08E-1201364ACBBC}" type="presParOf" srcId="{FFFCE3CF-7E9D-4372-AFF5-B619D3AE5B7D}" destId="{36AD9C6B-D2BC-4003-9987-63D8F7DB7F35}" srcOrd="0" destOrd="0" presId="urn:microsoft.com/office/officeart/2005/8/layout/list1"/>
    <dgm:cxn modelId="{06C1516D-34BF-4426-BD49-FD62BC543E34}" type="presParOf" srcId="{FFFCE3CF-7E9D-4372-AFF5-B619D3AE5B7D}" destId="{D937EC5D-29D3-4B4A-992B-911494281F5B}" srcOrd="1" destOrd="0" presId="urn:microsoft.com/office/officeart/2005/8/layout/list1"/>
    <dgm:cxn modelId="{26B83FBB-64BC-400F-9362-4178B7A5AB49}" type="presParOf" srcId="{4B47AFF9-3D71-4F21-BDC2-A10413FB1E26}" destId="{DDB3DF0D-9ED0-4071-A323-36BFC19D29EE}" srcOrd="1" destOrd="0" presId="urn:microsoft.com/office/officeart/2005/8/layout/list1"/>
    <dgm:cxn modelId="{65DD9B51-12B5-4A7E-9228-B73EFBBBBFE7}" type="presParOf" srcId="{4B47AFF9-3D71-4F21-BDC2-A10413FB1E26}" destId="{9135546E-CF4C-443F-9D5C-495131DDE6BD}" srcOrd="2" destOrd="0" presId="urn:microsoft.com/office/officeart/2005/8/layout/list1"/>
    <dgm:cxn modelId="{9E74F212-9081-4EE3-A232-4026C72C7EEC}" type="presParOf" srcId="{4B47AFF9-3D71-4F21-BDC2-A10413FB1E26}" destId="{D57A68C6-83C5-4EE9-A70A-B314DD4273AA}" srcOrd="3" destOrd="0" presId="urn:microsoft.com/office/officeart/2005/8/layout/list1"/>
    <dgm:cxn modelId="{FF3269AC-02E7-4870-82D8-FE6AD4546A96}" type="presParOf" srcId="{4B47AFF9-3D71-4F21-BDC2-A10413FB1E26}" destId="{BF48618C-EC83-428F-BA66-C765284CE75A}" srcOrd="4" destOrd="0" presId="urn:microsoft.com/office/officeart/2005/8/layout/list1"/>
    <dgm:cxn modelId="{E8822D8E-EA3B-4B24-8B96-01BE97CF09B2}" type="presParOf" srcId="{BF48618C-EC83-428F-BA66-C765284CE75A}" destId="{2CA45DE1-3CC9-4E86-8F70-CDCA66C87DCD}" srcOrd="0" destOrd="0" presId="urn:microsoft.com/office/officeart/2005/8/layout/list1"/>
    <dgm:cxn modelId="{B3CEA880-E5EC-4763-9B48-539E697A2E79}" type="presParOf" srcId="{BF48618C-EC83-428F-BA66-C765284CE75A}" destId="{901B5DC7-FE34-48AC-B2FB-543FF0F570F8}" srcOrd="1" destOrd="0" presId="urn:microsoft.com/office/officeart/2005/8/layout/list1"/>
    <dgm:cxn modelId="{2B3C5510-171C-4594-95A2-4A12E2BABC6E}" type="presParOf" srcId="{4B47AFF9-3D71-4F21-BDC2-A10413FB1E26}" destId="{88FBA859-12EC-4CA0-AD22-9E28F1DB3E07}" srcOrd="5" destOrd="0" presId="urn:microsoft.com/office/officeart/2005/8/layout/list1"/>
    <dgm:cxn modelId="{67370F2B-194D-436A-A5E0-AA659F8A3F5B}" type="presParOf" srcId="{4B47AFF9-3D71-4F21-BDC2-A10413FB1E26}" destId="{52FFB75E-F2C0-4574-818A-B13D4DF803D8}" srcOrd="6" destOrd="0" presId="urn:microsoft.com/office/officeart/2005/8/layout/list1"/>
    <dgm:cxn modelId="{5EA3D1AE-9E3A-4412-B6CC-8214B5B6A06C}" type="presParOf" srcId="{4B47AFF9-3D71-4F21-BDC2-A10413FB1E26}" destId="{3AD15B8C-FF02-4A87-B5E7-C0024E9401BA}" srcOrd="7" destOrd="0" presId="urn:microsoft.com/office/officeart/2005/8/layout/list1"/>
    <dgm:cxn modelId="{F8C59D8E-4ED1-4088-9BE2-86BBA453CA70}" type="presParOf" srcId="{4B47AFF9-3D71-4F21-BDC2-A10413FB1E26}" destId="{F65ABA29-672E-45F0-88D3-C377CA857E9C}" srcOrd="8" destOrd="0" presId="urn:microsoft.com/office/officeart/2005/8/layout/list1"/>
    <dgm:cxn modelId="{8F0EDF11-B7DD-40F7-8800-15342C8C4B42}" type="presParOf" srcId="{F65ABA29-672E-45F0-88D3-C377CA857E9C}" destId="{D25605F4-8FFC-4F61-A351-5CC63D986176}" srcOrd="0" destOrd="0" presId="urn:microsoft.com/office/officeart/2005/8/layout/list1"/>
    <dgm:cxn modelId="{CBF77672-1B9E-4914-A3CD-6E726875D234}" type="presParOf" srcId="{F65ABA29-672E-45F0-88D3-C377CA857E9C}" destId="{7273CCEC-F519-4508-8525-E012D200FC1D}" srcOrd="1" destOrd="0" presId="urn:microsoft.com/office/officeart/2005/8/layout/list1"/>
    <dgm:cxn modelId="{8AD1A044-E18E-49F1-B764-550367DD5BD3}" type="presParOf" srcId="{4B47AFF9-3D71-4F21-BDC2-A10413FB1E26}" destId="{BDC07BB6-E699-43DB-BBF5-25F344E621D7}" srcOrd="9" destOrd="0" presId="urn:microsoft.com/office/officeart/2005/8/layout/list1"/>
    <dgm:cxn modelId="{061693B9-93DE-4B10-8F4D-D80515C30307}" type="presParOf" srcId="{4B47AFF9-3D71-4F21-BDC2-A10413FB1E26}" destId="{BA91E988-BF6B-44C8-888E-222F6C5D2AC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988B93-C29D-4A1F-A6A0-E0F0A5EE0E0A}" type="doc">
      <dgm:prSet loTypeId="urn:microsoft.com/office/officeart/2005/8/layout/bList2" loCatId="list" qsTypeId="urn:microsoft.com/office/officeart/2005/8/quickstyle/3d2" qsCatId="3D" csTypeId="urn:microsoft.com/office/officeart/2005/8/colors/colorful1" csCatId="colorful" phldr="1"/>
      <dgm:spPr/>
    </dgm:pt>
    <dgm:pt modelId="{753C4D36-F9E8-45EC-AF21-12DFB6FAC0BC}">
      <dgm:prSet phldrT="[Texte]"/>
      <dgm:spPr/>
      <dgm:t>
        <a:bodyPr/>
        <a:lstStyle/>
        <a:p>
          <a:r>
            <a:rPr lang="fr-CA" dirty="0"/>
            <a:t>User</a:t>
          </a:r>
          <a:endParaRPr lang="en-CA" dirty="0"/>
        </a:p>
      </dgm:t>
    </dgm:pt>
    <dgm:pt modelId="{177926C8-5B64-422E-93AE-BF3CDBCE1087}" type="parTrans" cxnId="{C60EEF06-A939-4288-866B-FE64339E4778}">
      <dgm:prSet/>
      <dgm:spPr/>
      <dgm:t>
        <a:bodyPr/>
        <a:lstStyle/>
        <a:p>
          <a:endParaRPr lang="en-CA"/>
        </a:p>
      </dgm:t>
    </dgm:pt>
    <dgm:pt modelId="{90024F70-5D80-45A0-B9E5-FD6F264156EA}" type="sibTrans" cxnId="{C60EEF06-A939-4288-866B-FE64339E4778}">
      <dgm:prSet/>
      <dgm:spPr/>
      <dgm:t>
        <a:bodyPr/>
        <a:lstStyle/>
        <a:p>
          <a:endParaRPr lang="en-CA"/>
        </a:p>
      </dgm:t>
    </dgm:pt>
    <dgm:pt modelId="{1FFE6BBD-2117-4456-81BA-54552EE2EA1A}">
      <dgm:prSet phldrT="[Texte]"/>
      <dgm:spPr/>
      <dgm:t>
        <a:bodyPr/>
        <a:lstStyle/>
        <a:p>
          <a:r>
            <a:rPr lang="fr-CA" dirty="0" err="1"/>
            <a:t>UserToken</a:t>
          </a:r>
          <a:endParaRPr lang="en-CA" dirty="0"/>
        </a:p>
      </dgm:t>
    </dgm:pt>
    <dgm:pt modelId="{67542E94-737B-4DB5-B7CE-327B297E7C43}" type="parTrans" cxnId="{BEEE3392-18F0-400A-B642-AA08587791E2}">
      <dgm:prSet/>
      <dgm:spPr/>
      <dgm:t>
        <a:bodyPr/>
        <a:lstStyle/>
        <a:p>
          <a:endParaRPr lang="en-CA"/>
        </a:p>
      </dgm:t>
    </dgm:pt>
    <dgm:pt modelId="{E070C34B-AD51-48BA-99A4-86DE896A404C}" type="sibTrans" cxnId="{BEEE3392-18F0-400A-B642-AA08587791E2}">
      <dgm:prSet/>
      <dgm:spPr/>
      <dgm:t>
        <a:bodyPr/>
        <a:lstStyle/>
        <a:p>
          <a:endParaRPr lang="en-CA"/>
        </a:p>
      </dgm:t>
    </dgm:pt>
    <dgm:pt modelId="{A4258C3C-A680-4DCD-B9CC-5F09E72A8F1E}">
      <dgm:prSet phldrT="[Texte]"/>
      <dgm:spPr/>
      <dgm:t>
        <a:bodyPr/>
        <a:lstStyle/>
        <a:p>
          <a:r>
            <a:rPr lang="fr-CA" dirty="0"/>
            <a:t>Authentification</a:t>
          </a:r>
          <a:endParaRPr lang="en-CA" dirty="0"/>
        </a:p>
      </dgm:t>
    </dgm:pt>
    <dgm:pt modelId="{66E2291E-4F98-4A8C-91AF-5262BE91BA07}" type="parTrans" cxnId="{ED7AC1C1-D2CD-46D7-9692-8857843B5B9B}">
      <dgm:prSet/>
      <dgm:spPr/>
      <dgm:t>
        <a:bodyPr/>
        <a:lstStyle/>
        <a:p>
          <a:endParaRPr lang="en-CA"/>
        </a:p>
      </dgm:t>
    </dgm:pt>
    <dgm:pt modelId="{B7431290-D1B0-454F-A548-B4BA1EEF6DD0}" type="sibTrans" cxnId="{ED7AC1C1-D2CD-46D7-9692-8857843B5B9B}">
      <dgm:prSet/>
      <dgm:spPr/>
      <dgm:t>
        <a:bodyPr/>
        <a:lstStyle/>
        <a:p>
          <a:endParaRPr lang="en-CA"/>
        </a:p>
      </dgm:t>
    </dgm:pt>
    <dgm:pt modelId="{97AED3E2-58C1-4FF5-911E-339333F97C8C}">
      <dgm:prSet phldrT="[Texte]"/>
      <dgm:spPr/>
      <dgm:t>
        <a:bodyPr/>
        <a:lstStyle/>
        <a:p>
          <a:r>
            <a:rPr lang="fr-CA" dirty="0"/>
            <a:t>Rôle</a:t>
          </a:r>
          <a:endParaRPr lang="en-CA" dirty="0"/>
        </a:p>
      </dgm:t>
    </dgm:pt>
    <dgm:pt modelId="{D8643647-1838-4787-9103-C87243C762AC}" type="parTrans" cxnId="{FB940CD1-EB5D-4313-A25B-C27F9E9D451D}">
      <dgm:prSet/>
      <dgm:spPr/>
      <dgm:t>
        <a:bodyPr/>
        <a:lstStyle/>
        <a:p>
          <a:endParaRPr lang="en-CA"/>
        </a:p>
      </dgm:t>
    </dgm:pt>
    <dgm:pt modelId="{4F086C00-FE48-45EA-9F58-C8906B8A5BD7}" type="sibTrans" cxnId="{FB940CD1-EB5D-4313-A25B-C27F9E9D451D}">
      <dgm:prSet/>
      <dgm:spPr/>
      <dgm:t>
        <a:bodyPr/>
        <a:lstStyle/>
        <a:p>
          <a:endParaRPr lang="en-CA"/>
        </a:p>
      </dgm:t>
    </dgm:pt>
    <dgm:pt modelId="{2EC60CFD-ADAF-4AE1-B0F0-436B43AE0A82}">
      <dgm:prSet phldrT="[Texte]"/>
      <dgm:spPr/>
      <dgm:t>
        <a:bodyPr/>
        <a:lstStyle/>
        <a:p>
          <a:r>
            <a:rPr lang="fr-CA" dirty="0"/>
            <a:t>Regroupement de </a:t>
          </a:r>
          <a:r>
            <a:rPr lang="fr-CA" dirty="0" err="1"/>
            <a:t>users</a:t>
          </a:r>
          <a:r>
            <a:rPr lang="fr-CA" dirty="0"/>
            <a:t> </a:t>
          </a:r>
          <a:endParaRPr lang="en-CA" dirty="0"/>
        </a:p>
      </dgm:t>
    </dgm:pt>
    <dgm:pt modelId="{47A8FE56-6502-4DE6-801B-14CFCA12EB6A}" type="parTrans" cxnId="{956EF746-45E9-446C-BCEF-AC7025CC7487}">
      <dgm:prSet/>
      <dgm:spPr/>
      <dgm:t>
        <a:bodyPr/>
        <a:lstStyle/>
        <a:p>
          <a:endParaRPr lang="en-CA"/>
        </a:p>
      </dgm:t>
    </dgm:pt>
    <dgm:pt modelId="{18A3BFE6-8827-4588-B18A-6CB8D5AB3872}" type="sibTrans" cxnId="{956EF746-45E9-446C-BCEF-AC7025CC7487}">
      <dgm:prSet/>
      <dgm:spPr/>
      <dgm:t>
        <a:bodyPr/>
        <a:lstStyle/>
        <a:p>
          <a:endParaRPr lang="en-CA"/>
        </a:p>
      </dgm:t>
    </dgm:pt>
    <dgm:pt modelId="{AB193416-2176-4A00-8679-BE81BB1B94D2}">
      <dgm:prSet phldrT="[Texte]"/>
      <dgm:spPr/>
      <dgm:t>
        <a:bodyPr/>
        <a:lstStyle/>
        <a:p>
          <a:r>
            <a:rPr lang="fr-CA" dirty="0" err="1"/>
            <a:t>UserRole</a:t>
          </a:r>
          <a:endParaRPr lang="en-CA" dirty="0"/>
        </a:p>
      </dgm:t>
    </dgm:pt>
    <dgm:pt modelId="{7EA24D59-A91D-4511-AE83-978197405DD6}" type="parTrans" cxnId="{7A9445C4-A53C-4E6D-A0F7-02E0B03C1515}">
      <dgm:prSet/>
      <dgm:spPr/>
      <dgm:t>
        <a:bodyPr/>
        <a:lstStyle/>
        <a:p>
          <a:endParaRPr lang="en-CA"/>
        </a:p>
      </dgm:t>
    </dgm:pt>
    <dgm:pt modelId="{8481FD93-BD73-4C47-8ADE-48C99B501920}" type="sibTrans" cxnId="{7A9445C4-A53C-4E6D-A0F7-02E0B03C1515}">
      <dgm:prSet/>
      <dgm:spPr/>
      <dgm:t>
        <a:bodyPr/>
        <a:lstStyle/>
        <a:p>
          <a:endParaRPr lang="en-CA"/>
        </a:p>
      </dgm:t>
    </dgm:pt>
    <dgm:pt modelId="{0B542DEA-DAC3-41BE-93B9-DA26110F6BFE}">
      <dgm:prSet phldrT="[Texte]"/>
      <dgm:spPr/>
      <dgm:t>
        <a:bodyPr/>
        <a:lstStyle/>
        <a:p>
          <a:r>
            <a:rPr lang="fr-CA" dirty="0"/>
            <a:t>Association qui fait quoi</a:t>
          </a:r>
          <a:endParaRPr lang="en-CA" dirty="0"/>
        </a:p>
      </dgm:t>
    </dgm:pt>
    <dgm:pt modelId="{3F5253B6-4E9C-4C9A-A373-9435CC25D0A3}" type="parTrans" cxnId="{6D6F93A2-182A-4AD5-B8DC-BC1E3411A3B1}">
      <dgm:prSet/>
      <dgm:spPr/>
      <dgm:t>
        <a:bodyPr/>
        <a:lstStyle/>
        <a:p>
          <a:endParaRPr lang="en-CA"/>
        </a:p>
      </dgm:t>
    </dgm:pt>
    <dgm:pt modelId="{1AFE8D43-F907-4590-9B54-EC6682C679C2}" type="sibTrans" cxnId="{6D6F93A2-182A-4AD5-B8DC-BC1E3411A3B1}">
      <dgm:prSet/>
      <dgm:spPr/>
      <dgm:t>
        <a:bodyPr/>
        <a:lstStyle/>
        <a:p>
          <a:endParaRPr lang="en-CA"/>
        </a:p>
      </dgm:t>
    </dgm:pt>
    <dgm:pt modelId="{CEAB93F1-301D-4B2C-9C00-132A87C06E1D}">
      <dgm:prSet phldrT="[Texte]"/>
      <dgm:spPr/>
      <dgm:t>
        <a:bodyPr/>
        <a:lstStyle/>
        <a:p>
          <a:r>
            <a:rPr lang="fr-CA" dirty="0" err="1"/>
            <a:t>RoleClaim</a:t>
          </a:r>
          <a:endParaRPr lang="en-CA" dirty="0"/>
        </a:p>
      </dgm:t>
    </dgm:pt>
    <dgm:pt modelId="{6AE5EB44-CCAC-4048-8F62-4E647F9F525C}" type="parTrans" cxnId="{C89AC6D5-FA3D-4E86-A4BA-BB262FB60554}">
      <dgm:prSet/>
      <dgm:spPr/>
      <dgm:t>
        <a:bodyPr/>
        <a:lstStyle/>
        <a:p>
          <a:endParaRPr lang="en-CA"/>
        </a:p>
      </dgm:t>
    </dgm:pt>
    <dgm:pt modelId="{3080DBD7-DB76-4189-961A-0CDB8E441328}" type="sibTrans" cxnId="{C89AC6D5-FA3D-4E86-A4BA-BB262FB60554}">
      <dgm:prSet/>
      <dgm:spPr/>
      <dgm:t>
        <a:bodyPr/>
        <a:lstStyle/>
        <a:p>
          <a:endParaRPr lang="en-CA"/>
        </a:p>
      </dgm:t>
    </dgm:pt>
    <dgm:pt modelId="{79B88C24-B4B4-4C56-9AFC-E023A0461504}">
      <dgm:prSet phldrT="[Texte]"/>
      <dgm:spPr/>
      <dgm:t>
        <a:bodyPr/>
        <a:lstStyle/>
        <a:p>
          <a:r>
            <a:rPr lang="fr-CA" dirty="0"/>
            <a:t>Informations du user, ce qu'il est. Guide les autorisations </a:t>
          </a:r>
          <a:endParaRPr lang="en-CA" dirty="0"/>
        </a:p>
      </dgm:t>
    </dgm:pt>
    <dgm:pt modelId="{CD177A30-43DE-45CB-8077-7EFD10E60EBC}" type="parTrans" cxnId="{10CA7A48-1F75-4C04-A680-1D70CE14AD0D}">
      <dgm:prSet/>
      <dgm:spPr/>
      <dgm:t>
        <a:bodyPr/>
        <a:lstStyle/>
        <a:p>
          <a:endParaRPr lang="en-CA"/>
        </a:p>
      </dgm:t>
    </dgm:pt>
    <dgm:pt modelId="{474DD1BD-97EE-4FE7-A709-E8D1F84D8216}" type="sibTrans" cxnId="{10CA7A48-1F75-4C04-A680-1D70CE14AD0D}">
      <dgm:prSet/>
      <dgm:spPr/>
      <dgm:t>
        <a:bodyPr/>
        <a:lstStyle/>
        <a:p>
          <a:endParaRPr lang="en-CA"/>
        </a:p>
      </dgm:t>
    </dgm:pt>
    <dgm:pt modelId="{11C31F07-AD2C-4D11-942F-5C95CAF2AA8E}">
      <dgm:prSet phldrT="[Texte]"/>
      <dgm:spPr/>
      <dgm:t>
        <a:bodyPr/>
        <a:lstStyle/>
        <a:p>
          <a:r>
            <a:rPr lang="fr-CA" dirty="0"/>
            <a:t>Informations du </a:t>
          </a:r>
          <a:r>
            <a:rPr lang="fr-CA"/>
            <a:t>role, </a:t>
          </a:r>
          <a:r>
            <a:rPr lang="fr-CA" dirty="0"/>
            <a:t>ce qu'il est. guide les autorisations</a:t>
          </a:r>
          <a:endParaRPr lang="en-CA" dirty="0"/>
        </a:p>
      </dgm:t>
    </dgm:pt>
    <dgm:pt modelId="{548FE90F-FC00-40B5-A31E-A0FEC0DA1500}" type="parTrans" cxnId="{E053B6F0-B1F4-48E3-8795-61F3FF139884}">
      <dgm:prSet/>
      <dgm:spPr/>
      <dgm:t>
        <a:bodyPr/>
        <a:lstStyle/>
        <a:p>
          <a:endParaRPr lang="en-CA"/>
        </a:p>
      </dgm:t>
    </dgm:pt>
    <dgm:pt modelId="{ACAF639C-E2C3-46CF-96B6-A7C88010631B}" type="sibTrans" cxnId="{E053B6F0-B1F4-48E3-8795-61F3FF139884}">
      <dgm:prSet/>
      <dgm:spPr/>
      <dgm:t>
        <a:bodyPr/>
        <a:lstStyle/>
        <a:p>
          <a:endParaRPr lang="en-CA"/>
        </a:p>
      </dgm:t>
    </dgm:pt>
    <dgm:pt modelId="{65D8731F-F973-4D42-9ECC-959B3E4B0C2A}">
      <dgm:prSet phldrT="[Texte]"/>
      <dgm:spPr/>
      <dgm:t>
        <a:bodyPr/>
        <a:lstStyle/>
        <a:p>
          <a:r>
            <a:rPr lang="fr-CA"/>
            <a:t>UserClaim</a:t>
          </a:r>
          <a:endParaRPr lang="en-CA" dirty="0"/>
        </a:p>
      </dgm:t>
    </dgm:pt>
    <dgm:pt modelId="{7521745F-36AA-4AA0-B0D7-25519E086AB0}" type="parTrans" cxnId="{FD1ADBE7-4864-4189-939C-79835110DE38}">
      <dgm:prSet/>
      <dgm:spPr/>
      <dgm:t>
        <a:bodyPr/>
        <a:lstStyle/>
        <a:p>
          <a:endParaRPr lang="en-CA"/>
        </a:p>
      </dgm:t>
    </dgm:pt>
    <dgm:pt modelId="{69DC1F77-25C4-42DD-9AB5-79F6C428604C}" type="sibTrans" cxnId="{FD1ADBE7-4864-4189-939C-79835110DE38}">
      <dgm:prSet/>
      <dgm:spPr/>
      <dgm:t>
        <a:bodyPr/>
        <a:lstStyle/>
        <a:p>
          <a:endParaRPr lang="en-CA"/>
        </a:p>
      </dgm:t>
    </dgm:pt>
    <dgm:pt modelId="{2242DF64-3971-47B6-AD12-1D74D1996F43}">
      <dgm:prSet phldrT="[Texte]"/>
      <dgm:spPr/>
      <dgm:t>
        <a:bodyPr/>
        <a:lstStyle/>
        <a:p>
          <a:r>
            <a:rPr lang="fr-CA" dirty="0"/>
            <a:t>Système de confirmation de l'authentification</a:t>
          </a:r>
          <a:endParaRPr lang="en-CA" dirty="0"/>
        </a:p>
      </dgm:t>
    </dgm:pt>
    <dgm:pt modelId="{A87FDDA0-36BA-4ED1-9CD5-0BCAAD9144CE}" type="parTrans" cxnId="{629C2A17-67A5-445F-A698-06FBF9505848}">
      <dgm:prSet/>
      <dgm:spPr/>
      <dgm:t>
        <a:bodyPr/>
        <a:lstStyle/>
        <a:p>
          <a:endParaRPr lang="en-CA"/>
        </a:p>
      </dgm:t>
    </dgm:pt>
    <dgm:pt modelId="{58888192-6D70-4023-90D0-E303AE5CE660}" type="sibTrans" cxnId="{629C2A17-67A5-445F-A698-06FBF9505848}">
      <dgm:prSet/>
      <dgm:spPr/>
      <dgm:t>
        <a:bodyPr/>
        <a:lstStyle/>
        <a:p>
          <a:endParaRPr lang="en-CA"/>
        </a:p>
      </dgm:t>
    </dgm:pt>
    <dgm:pt modelId="{6D25EE56-7189-43F6-8A0C-3A65C883263C}" type="pres">
      <dgm:prSet presAssocID="{23988B93-C29D-4A1F-A6A0-E0F0A5EE0E0A}" presName="diagram" presStyleCnt="0">
        <dgm:presLayoutVars>
          <dgm:dir/>
          <dgm:animLvl val="lvl"/>
          <dgm:resizeHandles val="exact"/>
        </dgm:presLayoutVars>
      </dgm:prSet>
      <dgm:spPr/>
    </dgm:pt>
    <dgm:pt modelId="{43755E73-E543-4AB6-BE6C-F4DE6380CF06}" type="pres">
      <dgm:prSet presAssocID="{753C4D36-F9E8-45EC-AF21-12DFB6FAC0BC}" presName="compNode" presStyleCnt="0"/>
      <dgm:spPr/>
    </dgm:pt>
    <dgm:pt modelId="{050C6ED9-4FB3-4B05-BC7C-EA78472089CF}" type="pres">
      <dgm:prSet presAssocID="{753C4D36-F9E8-45EC-AF21-12DFB6FAC0BC}" presName="childRect" presStyleLbl="bgAcc1" presStyleIdx="0" presStyleCnt="6">
        <dgm:presLayoutVars>
          <dgm:bulletEnabled val="1"/>
        </dgm:presLayoutVars>
      </dgm:prSet>
      <dgm:spPr/>
    </dgm:pt>
    <dgm:pt modelId="{1C86693E-DBB5-4966-A0FB-40109D694C77}" type="pres">
      <dgm:prSet presAssocID="{753C4D36-F9E8-45EC-AF21-12DFB6FAC0B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86683811-EF55-46C0-9488-C39E1F563A59}" type="pres">
      <dgm:prSet presAssocID="{753C4D36-F9E8-45EC-AF21-12DFB6FAC0BC}" presName="parentRect" presStyleLbl="alignNode1" presStyleIdx="0" presStyleCnt="6"/>
      <dgm:spPr/>
    </dgm:pt>
    <dgm:pt modelId="{F2283548-A7C2-4E64-8EB5-63C45407506E}" type="pres">
      <dgm:prSet presAssocID="{753C4D36-F9E8-45EC-AF21-12DFB6FAC0BC}" presName="adorn" presStyleLbl="fgAccFollow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tilisateur"/>
        </a:ext>
      </dgm:extLst>
    </dgm:pt>
    <dgm:pt modelId="{27F05524-376C-43B3-A749-CC1360AF9AAB}" type="pres">
      <dgm:prSet presAssocID="{90024F70-5D80-45A0-B9E5-FD6F264156EA}" presName="sibTrans" presStyleLbl="sibTrans2D1" presStyleIdx="0" presStyleCnt="0"/>
      <dgm:spPr/>
    </dgm:pt>
    <dgm:pt modelId="{F16978AF-5946-4CE5-8963-022217A08FBC}" type="pres">
      <dgm:prSet presAssocID="{97AED3E2-58C1-4FF5-911E-339333F97C8C}" presName="compNode" presStyleCnt="0"/>
      <dgm:spPr/>
    </dgm:pt>
    <dgm:pt modelId="{E63DEAE4-DD09-4F10-844D-A391C60F632E}" type="pres">
      <dgm:prSet presAssocID="{97AED3E2-58C1-4FF5-911E-339333F97C8C}" presName="childRect" presStyleLbl="bgAcc1" presStyleIdx="1" presStyleCnt="6">
        <dgm:presLayoutVars>
          <dgm:bulletEnabled val="1"/>
        </dgm:presLayoutVars>
      </dgm:prSet>
      <dgm:spPr/>
    </dgm:pt>
    <dgm:pt modelId="{77FA3082-8B6A-4A82-B5E2-1329E62B01A1}" type="pres">
      <dgm:prSet presAssocID="{97AED3E2-58C1-4FF5-911E-339333F97C8C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26F52A63-9393-48E0-9E60-CF96C1F258A7}" type="pres">
      <dgm:prSet presAssocID="{97AED3E2-58C1-4FF5-911E-339333F97C8C}" presName="parentRect" presStyleLbl="alignNode1" presStyleIdx="1" presStyleCnt="6"/>
      <dgm:spPr/>
    </dgm:pt>
    <dgm:pt modelId="{F32F2D58-6124-4D4C-AA29-7B1F594B1EC2}" type="pres">
      <dgm:prSet presAssocID="{97AED3E2-58C1-4FF5-911E-339333F97C8C}" presName="adorn" presStyleLbl="fgAccFollow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lice"/>
        </a:ext>
      </dgm:extLst>
    </dgm:pt>
    <dgm:pt modelId="{2A27B082-DEBC-426B-95D8-8816DD22F3F9}" type="pres">
      <dgm:prSet presAssocID="{4F086C00-FE48-45EA-9F58-C8906B8A5BD7}" presName="sibTrans" presStyleLbl="sibTrans2D1" presStyleIdx="0" presStyleCnt="0"/>
      <dgm:spPr/>
    </dgm:pt>
    <dgm:pt modelId="{59076B11-56AA-4758-BD57-26F325192CF1}" type="pres">
      <dgm:prSet presAssocID="{65D8731F-F973-4D42-9ECC-959B3E4B0C2A}" presName="compNode" presStyleCnt="0"/>
      <dgm:spPr/>
    </dgm:pt>
    <dgm:pt modelId="{529E0A22-8BDF-44DE-9DAF-75603C358B66}" type="pres">
      <dgm:prSet presAssocID="{65D8731F-F973-4D42-9ECC-959B3E4B0C2A}" presName="childRect" presStyleLbl="bgAcc1" presStyleIdx="2" presStyleCnt="6">
        <dgm:presLayoutVars>
          <dgm:bulletEnabled val="1"/>
        </dgm:presLayoutVars>
      </dgm:prSet>
      <dgm:spPr/>
    </dgm:pt>
    <dgm:pt modelId="{13812858-FFB0-43F6-9C4E-DE75FA2090D9}" type="pres">
      <dgm:prSet presAssocID="{65D8731F-F973-4D42-9ECC-959B3E4B0C2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E2ABC706-55B1-465E-8683-A9B5EDED16D1}" type="pres">
      <dgm:prSet presAssocID="{65D8731F-F973-4D42-9ECC-959B3E4B0C2A}" presName="parentRect" presStyleLbl="alignNode1" presStyleIdx="2" presStyleCnt="6"/>
      <dgm:spPr/>
    </dgm:pt>
    <dgm:pt modelId="{6E80CD50-9D9E-4A7E-8DDE-91CBFC4556C7}" type="pres">
      <dgm:prSet presAssocID="{65D8731F-F973-4D42-9ECC-959B3E4B0C2A}" presName="adorn" presStyleLbl="fgAccFollow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60F1F029-0693-4099-8ED3-B94346497A28}" type="pres">
      <dgm:prSet presAssocID="{69DC1F77-25C4-42DD-9AB5-79F6C428604C}" presName="sibTrans" presStyleLbl="sibTrans2D1" presStyleIdx="0" presStyleCnt="0"/>
      <dgm:spPr/>
    </dgm:pt>
    <dgm:pt modelId="{9DFC06F8-688A-4D3A-8549-0FE7F8F5150C}" type="pres">
      <dgm:prSet presAssocID="{1FFE6BBD-2117-4456-81BA-54552EE2EA1A}" presName="compNode" presStyleCnt="0"/>
      <dgm:spPr/>
    </dgm:pt>
    <dgm:pt modelId="{FF711DC7-783D-4D9E-92C3-EE3EFBAC767D}" type="pres">
      <dgm:prSet presAssocID="{1FFE6BBD-2117-4456-81BA-54552EE2EA1A}" presName="childRect" presStyleLbl="bgAcc1" presStyleIdx="3" presStyleCnt="6">
        <dgm:presLayoutVars>
          <dgm:bulletEnabled val="1"/>
        </dgm:presLayoutVars>
      </dgm:prSet>
      <dgm:spPr/>
    </dgm:pt>
    <dgm:pt modelId="{2D96962E-C363-47B1-A031-A22617763BBA}" type="pres">
      <dgm:prSet presAssocID="{1FFE6BBD-2117-4456-81BA-54552EE2EA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45B29493-8029-4DEF-8D11-39831498D8A2}" type="pres">
      <dgm:prSet presAssocID="{1FFE6BBD-2117-4456-81BA-54552EE2EA1A}" presName="parentRect" presStyleLbl="alignNode1" presStyleIdx="3" presStyleCnt="6"/>
      <dgm:spPr/>
    </dgm:pt>
    <dgm:pt modelId="{CBBD623F-77C4-409E-A220-6153D3A1E08C}" type="pres">
      <dgm:prSet presAssocID="{1FFE6BBD-2117-4456-81BA-54552EE2EA1A}" presName="adorn" presStyleLbl="fgAccFollow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èces de puzzle"/>
        </a:ext>
      </dgm:extLst>
    </dgm:pt>
    <dgm:pt modelId="{13E9C819-DE09-4538-A32A-3D7A79551AF6}" type="pres">
      <dgm:prSet presAssocID="{E070C34B-AD51-48BA-99A4-86DE896A404C}" presName="sibTrans" presStyleLbl="sibTrans2D1" presStyleIdx="0" presStyleCnt="0"/>
      <dgm:spPr/>
    </dgm:pt>
    <dgm:pt modelId="{D95E084F-839B-45CC-BB46-6325DCBED38D}" type="pres">
      <dgm:prSet presAssocID="{AB193416-2176-4A00-8679-BE81BB1B94D2}" presName="compNode" presStyleCnt="0"/>
      <dgm:spPr/>
    </dgm:pt>
    <dgm:pt modelId="{2E651D8F-CA7B-4F0B-8C10-0AD644E09C76}" type="pres">
      <dgm:prSet presAssocID="{AB193416-2176-4A00-8679-BE81BB1B94D2}" presName="childRect" presStyleLbl="bgAcc1" presStyleIdx="4" presStyleCnt="6">
        <dgm:presLayoutVars>
          <dgm:bulletEnabled val="1"/>
        </dgm:presLayoutVars>
      </dgm:prSet>
      <dgm:spPr/>
    </dgm:pt>
    <dgm:pt modelId="{6C839F8A-2366-4B4A-968A-970B6A0B014B}" type="pres">
      <dgm:prSet presAssocID="{AB193416-2176-4A00-8679-BE81BB1B94D2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E20FE49-A6A3-4279-956D-CE7D1028514B}" type="pres">
      <dgm:prSet presAssocID="{AB193416-2176-4A00-8679-BE81BB1B94D2}" presName="parentRect" presStyleLbl="alignNode1" presStyleIdx="4" presStyleCnt="6"/>
      <dgm:spPr/>
    </dgm:pt>
    <dgm:pt modelId="{90865091-1D4F-48B3-A5BE-5065CFD663BB}" type="pres">
      <dgm:prSet presAssocID="{AB193416-2176-4A00-8679-BE81BB1B94D2}" presName="adorn" presStyleLbl="fgAccFollow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xions"/>
        </a:ext>
      </dgm:extLst>
    </dgm:pt>
    <dgm:pt modelId="{DFC03C29-3722-416B-886F-EF18E2C1CEF8}" type="pres">
      <dgm:prSet presAssocID="{8481FD93-BD73-4C47-8ADE-48C99B501920}" presName="sibTrans" presStyleLbl="sibTrans2D1" presStyleIdx="0" presStyleCnt="0"/>
      <dgm:spPr/>
    </dgm:pt>
    <dgm:pt modelId="{BECD7F16-17B3-499D-9E0D-D9B27FE96DED}" type="pres">
      <dgm:prSet presAssocID="{CEAB93F1-301D-4B2C-9C00-132A87C06E1D}" presName="compNode" presStyleCnt="0"/>
      <dgm:spPr/>
    </dgm:pt>
    <dgm:pt modelId="{87309EB2-3A83-4538-9F49-0AC326E12C00}" type="pres">
      <dgm:prSet presAssocID="{CEAB93F1-301D-4B2C-9C00-132A87C06E1D}" presName="childRect" presStyleLbl="bgAcc1" presStyleIdx="5" presStyleCnt="6">
        <dgm:presLayoutVars>
          <dgm:bulletEnabled val="1"/>
        </dgm:presLayoutVars>
      </dgm:prSet>
      <dgm:spPr/>
    </dgm:pt>
    <dgm:pt modelId="{FD07BF89-CC27-441E-87B5-60F6C7EC8AC9}" type="pres">
      <dgm:prSet presAssocID="{CEAB93F1-301D-4B2C-9C00-132A87C06E1D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34A42409-D655-46B1-9A6F-AC14190A7D24}" type="pres">
      <dgm:prSet presAssocID="{CEAB93F1-301D-4B2C-9C00-132A87C06E1D}" presName="parentRect" presStyleLbl="alignNode1" presStyleIdx="5" presStyleCnt="6"/>
      <dgm:spPr/>
    </dgm:pt>
    <dgm:pt modelId="{D92B9A0A-8553-47BC-9024-489959E210E2}" type="pres">
      <dgm:prSet presAssocID="{CEAB93F1-301D-4B2C-9C00-132A87C06E1D}" presName="adorn" presStyleLbl="fgAccFollow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es"/>
        </a:ext>
      </dgm:extLst>
    </dgm:pt>
  </dgm:ptLst>
  <dgm:cxnLst>
    <dgm:cxn modelId="{55EF6B03-0878-4A6E-A7B0-773D787D708C}" type="presOf" srcId="{0B542DEA-DAC3-41BE-93B9-DA26110F6BFE}" destId="{2E651D8F-CA7B-4F0B-8C10-0AD644E09C76}" srcOrd="0" destOrd="0" presId="urn:microsoft.com/office/officeart/2005/8/layout/bList2"/>
    <dgm:cxn modelId="{C60EEF06-A939-4288-866B-FE64339E4778}" srcId="{23988B93-C29D-4A1F-A6A0-E0F0A5EE0E0A}" destId="{753C4D36-F9E8-45EC-AF21-12DFB6FAC0BC}" srcOrd="0" destOrd="0" parTransId="{177926C8-5B64-422E-93AE-BF3CDBCE1087}" sibTransId="{90024F70-5D80-45A0-B9E5-FD6F264156EA}"/>
    <dgm:cxn modelId="{1556F10E-5CA3-4916-954F-A386F135447E}" type="presOf" srcId="{79B88C24-B4B4-4C56-9AFC-E023A0461504}" destId="{529E0A22-8BDF-44DE-9DAF-75603C358B66}" srcOrd="0" destOrd="0" presId="urn:microsoft.com/office/officeart/2005/8/layout/bList2"/>
    <dgm:cxn modelId="{629C2A17-67A5-445F-A698-06FBF9505848}" srcId="{1FFE6BBD-2117-4456-81BA-54552EE2EA1A}" destId="{2242DF64-3971-47B6-AD12-1D74D1996F43}" srcOrd="0" destOrd="0" parTransId="{A87FDDA0-36BA-4ED1-9CD5-0BCAAD9144CE}" sibTransId="{58888192-6D70-4023-90D0-E303AE5CE660}"/>
    <dgm:cxn modelId="{1DAAA11A-3F3C-4D7D-8639-B270676878F5}" type="presOf" srcId="{AB193416-2176-4A00-8679-BE81BB1B94D2}" destId="{3E20FE49-A6A3-4279-956D-CE7D1028514B}" srcOrd="1" destOrd="0" presId="urn:microsoft.com/office/officeart/2005/8/layout/bList2"/>
    <dgm:cxn modelId="{4C9B7B29-7B0E-442E-8B56-34C2A106DBEA}" type="presOf" srcId="{CEAB93F1-301D-4B2C-9C00-132A87C06E1D}" destId="{34A42409-D655-46B1-9A6F-AC14190A7D24}" srcOrd="1" destOrd="0" presId="urn:microsoft.com/office/officeart/2005/8/layout/bList2"/>
    <dgm:cxn modelId="{F5A9F732-DEA8-48BE-B6A1-2FD61B339478}" type="presOf" srcId="{753C4D36-F9E8-45EC-AF21-12DFB6FAC0BC}" destId="{1C86693E-DBB5-4966-A0FB-40109D694C77}" srcOrd="0" destOrd="0" presId="urn:microsoft.com/office/officeart/2005/8/layout/bList2"/>
    <dgm:cxn modelId="{956EF746-45E9-446C-BCEF-AC7025CC7487}" srcId="{97AED3E2-58C1-4FF5-911E-339333F97C8C}" destId="{2EC60CFD-ADAF-4AE1-B0F0-436B43AE0A82}" srcOrd="0" destOrd="0" parTransId="{47A8FE56-6502-4DE6-801B-14CFCA12EB6A}" sibTransId="{18A3BFE6-8827-4588-B18A-6CB8D5AB3872}"/>
    <dgm:cxn modelId="{10CA7A48-1F75-4C04-A680-1D70CE14AD0D}" srcId="{65D8731F-F973-4D42-9ECC-959B3E4B0C2A}" destId="{79B88C24-B4B4-4C56-9AFC-E023A0461504}" srcOrd="0" destOrd="0" parTransId="{CD177A30-43DE-45CB-8077-7EFD10E60EBC}" sibTransId="{474DD1BD-97EE-4FE7-A709-E8D1F84D8216}"/>
    <dgm:cxn modelId="{5B305649-8DF9-463D-B153-7CADCFD48EF9}" type="presOf" srcId="{69DC1F77-25C4-42DD-9AB5-79F6C428604C}" destId="{60F1F029-0693-4099-8ED3-B94346497A28}" srcOrd="0" destOrd="0" presId="urn:microsoft.com/office/officeart/2005/8/layout/bList2"/>
    <dgm:cxn modelId="{5942A44B-59AA-4CE2-B441-F386B4EB580F}" type="presOf" srcId="{A4258C3C-A680-4DCD-B9CC-5F09E72A8F1E}" destId="{050C6ED9-4FB3-4B05-BC7C-EA78472089CF}" srcOrd="0" destOrd="0" presId="urn:microsoft.com/office/officeart/2005/8/layout/bList2"/>
    <dgm:cxn modelId="{2903146C-CDF6-4C4C-AC26-0F1087723754}" type="presOf" srcId="{753C4D36-F9E8-45EC-AF21-12DFB6FAC0BC}" destId="{86683811-EF55-46C0-9488-C39E1F563A59}" srcOrd="1" destOrd="0" presId="urn:microsoft.com/office/officeart/2005/8/layout/bList2"/>
    <dgm:cxn modelId="{5BD3C47D-FD32-4785-9388-98E322FA3BC7}" type="presOf" srcId="{97AED3E2-58C1-4FF5-911E-339333F97C8C}" destId="{77FA3082-8B6A-4A82-B5E2-1329E62B01A1}" srcOrd="0" destOrd="0" presId="urn:microsoft.com/office/officeart/2005/8/layout/bList2"/>
    <dgm:cxn modelId="{EFF0B287-8415-4070-84ED-495626DD056D}" type="presOf" srcId="{4F086C00-FE48-45EA-9F58-C8906B8A5BD7}" destId="{2A27B082-DEBC-426B-95D8-8816DD22F3F9}" srcOrd="0" destOrd="0" presId="urn:microsoft.com/office/officeart/2005/8/layout/bList2"/>
    <dgm:cxn modelId="{016AA58F-C02E-497B-8220-89CDB1F85ECA}" type="presOf" srcId="{AB193416-2176-4A00-8679-BE81BB1B94D2}" destId="{6C839F8A-2366-4B4A-968A-970B6A0B014B}" srcOrd="0" destOrd="0" presId="urn:microsoft.com/office/officeart/2005/8/layout/bList2"/>
    <dgm:cxn modelId="{BEEE3392-18F0-400A-B642-AA08587791E2}" srcId="{23988B93-C29D-4A1F-A6A0-E0F0A5EE0E0A}" destId="{1FFE6BBD-2117-4456-81BA-54552EE2EA1A}" srcOrd="3" destOrd="0" parTransId="{67542E94-737B-4DB5-B7CE-327B297E7C43}" sibTransId="{E070C34B-AD51-48BA-99A4-86DE896A404C}"/>
    <dgm:cxn modelId="{7D746195-25DD-42B4-B1F0-AEF152B53711}" type="presOf" srcId="{90024F70-5D80-45A0-B9E5-FD6F264156EA}" destId="{27F05524-376C-43B3-A749-CC1360AF9AAB}" srcOrd="0" destOrd="0" presId="urn:microsoft.com/office/officeart/2005/8/layout/bList2"/>
    <dgm:cxn modelId="{E4B24E97-A373-41B0-851A-DA942866A96D}" type="presOf" srcId="{1FFE6BBD-2117-4456-81BA-54552EE2EA1A}" destId="{45B29493-8029-4DEF-8D11-39831498D8A2}" srcOrd="1" destOrd="0" presId="urn:microsoft.com/office/officeart/2005/8/layout/bList2"/>
    <dgm:cxn modelId="{6D6F93A2-182A-4AD5-B8DC-BC1E3411A3B1}" srcId="{AB193416-2176-4A00-8679-BE81BB1B94D2}" destId="{0B542DEA-DAC3-41BE-93B9-DA26110F6BFE}" srcOrd="0" destOrd="0" parTransId="{3F5253B6-4E9C-4C9A-A373-9435CC25D0A3}" sibTransId="{1AFE8D43-F907-4590-9B54-EC6682C679C2}"/>
    <dgm:cxn modelId="{625959A8-5677-4F8C-BFA8-1C36554920D9}" type="presOf" srcId="{E070C34B-AD51-48BA-99A4-86DE896A404C}" destId="{13E9C819-DE09-4538-A32A-3D7A79551AF6}" srcOrd="0" destOrd="0" presId="urn:microsoft.com/office/officeart/2005/8/layout/bList2"/>
    <dgm:cxn modelId="{A0BC03B6-D022-410C-BB22-C8B23847724E}" type="presOf" srcId="{2EC60CFD-ADAF-4AE1-B0F0-436B43AE0A82}" destId="{E63DEAE4-DD09-4F10-844D-A391C60F632E}" srcOrd="0" destOrd="0" presId="urn:microsoft.com/office/officeart/2005/8/layout/bList2"/>
    <dgm:cxn modelId="{A0978EB7-C000-4746-AC37-1B5E00E68FD0}" type="presOf" srcId="{2242DF64-3971-47B6-AD12-1D74D1996F43}" destId="{FF711DC7-783D-4D9E-92C3-EE3EFBAC767D}" srcOrd="0" destOrd="0" presId="urn:microsoft.com/office/officeart/2005/8/layout/bList2"/>
    <dgm:cxn modelId="{803FB8BA-D8D8-4E08-A289-3F992D1AEADB}" type="presOf" srcId="{8481FD93-BD73-4C47-8ADE-48C99B501920}" destId="{DFC03C29-3722-416B-886F-EF18E2C1CEF8}" srcOrd="0" destOrd="0" presId="urn:microsoft.com/office/officeart/2005/8/layout/bList2"/>
    <dgm:cxn modelId="{F9444ABB-B055-402D-A53B-D0FB998C5B44}" type="presOf" srcId="{11C31F07-AD2C-4D11-942F-5C95CAF2AA8E}" destId="{87309EB2-3A83-4538-9F49-0AC326E12C00}" srcOrd="0" destOrd="0" presId="urn:microsoft.com/office/officeart/2005/8/layout/bList2"/>
    <dgm:cxn modelId="{D6B253BF-CCA7-4D2C-A92B-E04157B12F92}" type="presOf" srcId="{CEAB93F1-301D-4B2C-9C00-132A87C06E1D}" destId="{FD07BF89-CC27-441E-87B5-60F6C7EC8AC9}" srcOrd="0" destOrd="0" presId="urn:microsoft.com/office/officeart/2005/8/layout/bList2"/>
    <dgm:cxn modelId="{ED7AC1C1-D2CD-46D7-9692-8857843B5B9B}" srcId="{753C4D36-F9E8-45EC-AF21-12DFB6FAC0BC}" destId="{A4258C3C-A680-4DCD-B9CC-5F09E72A8F1E}" srcOrd="0" destOrd="0" parTransId="{66E2291E-4F98-4A8C-91AF-5262BE91BA07}" sibTransId="{B7431290-D1B0-454F-A548-B4BA1EEF6DD0}"/>
    <dgm:cxn modelId="{7A9445C4-A53C-4E6D-A0F7-02E0B03C1515}" srcId="{23988B93-C29D-4A1F-A6A0-E0F0A5EE0E0A}" destId="{AB193416-2176-4A00-8679-BE81BB1B94D2}" srcOrd="4" destOrd="0" parTransId="{7EA24D59-A91D-4511-AE83-978197405DD6}" sibTransId="{8481FD93-BD73-4C47-8ADE-48C99B501920}"/>
    <dgm:cxn modelId="{F9EFC5D0-7F5D-44A8-890D-61C08C30A551}" type="presOf" srcId="{65D8731F-F973-4D42-9ECC-959B3E4B0C2A}" destId="{13812858-FFB0-43F6-9C4E-DE75FA2090D9}" srcOrd="0" destOrd="0" presId="urn:microsoft.com/office/officeart/2005/8/layout/bList2"/>
    <dgm:cxn modelId="{FB940CD1-EB5D-4313-A25B-C27F9E9D451D}" srcId="{23988B93-C29D-4A1F-A6A0-E0F0A5EE0E0A}" destId="{97AED3E2-58C1-4FF5-911E-339333F97C8C}" srcOrd="1" destOrd="0" parTransId="{D8643647-1838-4787-9103-C87243C762AC}" sibTransId="{4F086C00-FE48-45EA-9F58-C8906B8A5BD7}"/>
    <dgm:cxn modelId="{C89AC6D5-FA3D-4E86-A4BA-BB262FB60554}" srcId="{23988B93-C29D-4A1F-A6A0-E0F0A5EE0E0A}" destId="{CEAB93F1-301D-4B2C-9C00-132A87C06E1D}" srcOrd="5" destOrd="0" parTransId="{6AE5EB44-CCAC-4048-8F62-4E647F9F525C}" sibTransId="{3080DBD7-DB76-4189-961A-0CDB8E441328}"/>
    <dgm:cxn modelId="{4AF9B7DB-FA92-4F72-BC84-B37F8254BEC1}" type="presOf" srcId="{97AED3E2-58C1-4FF5-911E-339333F97C8C}" destId="{26F52A63-9393-48E0-9E60-CF96C1F258A7}" srcOrd="1" destOrd="0" presId="urn:microsoft.com/office/officeart/2005/8/layout/bList2"/>
    <dgm:cxn modelId="{FD1ADBE7-4864-4189-939C-79835110DE38}" srcId="{23988B93-C29D-4A1F-A6A0-E0F0A5EE0E0A}" destId="{65D8731F-F973-4D42-9ECC-959B3E4B0C2A}" srcOrd="2" destOrd="0" parTransId="{7521745F-36AA-4AA0-B0D7-25519E086AB0}" sibTransId="{69DC1F77-25C4-42DD-9AB5-79F6C428604C}"/>
    <dgm:cxn modelId="{E053B6F0-B1F4-48E3-8795-61F3FF139884}" srcId="{CEAB93F1-301D-4B2C-9C00-132A87C06E1D}" destId="{11C31F07-AD2C-4D11-942F-5C95CAF2AA8E}" srcOrd="0" destOrd="0" parTransId="{548FE90F-FC00-40B5-A31E-A0FEC0DA1500}" sibTransId="{ACAF639C-E2C3-46CF-96B6-A7C88010631B}"/>
    <dgm:cxn modelId="{67483EF3-F444-4E90-8DC0-9D5A9CDB94D1}" type="presOf" srcId="{1FFE6BBD-2117-4456-81BA-54552EE2EA1A}" destId="{2D96962E-C363-47B1-A031-A22617763BBA}" srcOrd="0" destOrd="0" presId="urn:microsoft.com/office/officeart/2005/8/layout/bList2"/>
    <dgm:cxn modelId="{9B6A8CF3-331B-4827-9C31-7438B05D715A}" type="presOf" srcId="{65D8731F-F973-4D42-9ECC-959B3E4B0C2A}" destId="{E2ABC706-55B1-465E-8683-A9B5EDED16D1}" srcOrd="1" destOrd="0" presId="urn:microsoft.com/office/officeart/2005/8/layout/bList2"/>
    <dgm:cxn modelId="{117742F7-1061-4372-A7B1-572220A53AA9}" type="presOf" srcId="{23988B93-C29D-4A1F-A6A0-E0F0A5EE0E0A}" destId="{6D25EE56-7189-43F6-8A0C-3A65C883263C}" srcOrd="0" destOrd="0" presId="urn:microsoft.com/office/officeart/2005/8/layout/bList2"/>
    <dgm:cxn modelId="{22B59E8D-2BCC-4598-B60C-630DD63F8629}" type="presParOf" srcId="{6D25EE56-7189-43F6-8A0C-3A65C883263C}" destId="{43755E73-E543-4AB6-BE6C-F4DE6380CF06}" srcOrd="0" destOrd="0" presId="urn:microsoft.com/office/officeart/2005/8/layout/bList2"/>
    <dgm:cxn modelId="{781C91B0-8A79-48F9-8912-6E2E161FCC4A}" type="presParOf" srcId="{43755E73-E543-4AB6-BE6C-F4DE6380CF06}" destId="{050C6ED9-4FB3-4B05-BC7C-EA78472089CF}" srcOrd="0" destOrd="0" presId="urn:microsoft.com/office/officeart/2005/8/layout/bList2"/>
    <dgm:cxn modelId="{F5135981-5807-4618-B746-5D56B5915ECD}" type="presParOf" srcId="{43755E73-E543-4AB6-BE6C-F4DE6380CF06}" destId="{1C86693E-DBB5-4966-A0FB-40109D694C77}" srcOrd="1" destOrd="0" presId="urn:microsoft.com/office/officeart/2005/8/layout/bList2"/>
    <dgm:cxn modelId="{9E9F8845-C7F0-4EA9-A6F6-92E15A7A20BA}" type="presParOf" srcId="{43755E73-E543-4AB6-BE6C-F4DE6380CF06}" destId="{86683811-EF55-46C0-9488-C39E1F563A59}" srcOrd="2" destOrd="0" presId="urn:microsoft.com/office/officeart/2005/8/layout/bList2"/>
    <dgm:cxn modelId="{8016CD2D-F355-4E4A-9F32-A44F209F55C1}" type="presParOf" srcId="{43755E73-E543-4AB6-BE6C-F4DE6380CF06}" destId="{F2283548-A7C2-4E64-8EB5-63C45407506E}" srcOrd="3" destOrd="0" presId="urn:microsoft.com/office/officeart/2005/8/layout/bList2"/>
    <dgm:cxn modelId="{9EFFE5F8-82D4-402D-A958-A470F6471A53}" type="presParOf" srcId="{6D25EE56-7189-43F6-8A0C-3A65C883263C}" destId="{27F05524-376C-43B3-A749-CC1360AF9AAB}" srcOrd="1" destOrd="0" presId="urn:microsoft.com/office/officeart/2005/8/layout/bList2"/>
    <dgm:cxn modelId="{34DF22DE-E93D-4433-AD22-2D81EA5772B9}" type="presParOf" srcId="{6D25EE56-7189-43F6-8A0C-3A65C883263C}" destId="{F16978AF-5946-4CE5-8963-022217A08FBC}" srcOrd="2" destOrd="0" presId="urn:microsoft.com/office/officeart/2005/8/layout/bList2"/>
    <dgm:cxn modelId="{F3626B29-40E4-4B9B-913E-48A034716874}" type="presParOf" srcId="{F16978AF-5946-4CE5-8963-022217A08FBC}" destId="{E63DEAE4-DD09-4F10-844D-A391C60F632E}" srcOrd="0" destOrd="0" presId="urn:microsoft.com/office/officeart/2005/8/layout/bList2"/>
    <dgm:cxn modelId="{5F970FF2-729D-45D6-8224-60FCCCA986AF}" type="presParOf" srcId="{F16978AF-5946-4CE5-8963-022217A08FBC}" destId="{77FA3082-8B6A-4A82-B5E2-1329E62B01A1}" srcOrd="1" destOrd="0" presId="urn:microsoft.com/office/officeart/2005/8/layout/bList2"/>
    <dgm:cxn modelId="{414FC7F8-948A-4FAB-90A5-A7A090ABE400}" type="presParOf" srcId="{F16978AF-5946-4CE5-8963-022217A08FBC}" destId="{26F52A63-9393-48E0-9E60-CF96C1F258A7}" srcOrd="2" destOrd="0" presId="urn:microsoft.com/office/officeart/2005/8/layout/bList2"/>
    <dgm:cxn modelId="{0BDD52D5-E95B-4C0F-A15F-062694691FEF}" type="presParOf" srcId="{F16978AF-5946-4CE5-8963-022217A08FBC}" destId="{F32F2D58-6124-4D4C-AA29-7B1F594B1EC2}" srcOrd="3" destOrd="0" presId="urn:microsoft.com/office/officeart/2005/8/layout/bList2"/>
    <dgm:cxn modelId="{60395E8B-F05C-4F9C-BA5B-5B099E7B7329}" type="presParOf" srcId="{6D25EE56-7189-43F6-8A0C-3A65C883263C}" destId="{2A27B082-DEBC-426B-95D8-8816DD22F3F9}" srcOrd="3" destOrd="0" presId="urn:microsoft.com/office/officeart/2005/8/layout/bList2"/>
    <dgm:cxn modelId="{A4FA97B0-63EC-407A-85BF-F660C52BD797}" type="presParOf" srcId="{6D25EE56-7189-43F6-8A0C-3A65C883263C}" destId="{59076B11-56AA-4758-BD57-26F325192CF1}" srcOrd="4" destOrd="0" presId="urn:microsoft.com/office/officeart/2005/8/layout/bList2"/>
    <dgm:cxn modelId="{FD6F8F41-70C1-4F3B-B139-BAD375CA8005}" type="presParOf" srcId="{59076B11-56AA-4758-BD57-26F325192CF1}" destId="{529E0A22-8BDF-44DE-9DAF-75603C358B66}" srcOrd="0" destOrd="0" presId="urn:microsoft.com/office/officeart/2005/8/layout/bList2"/>
    <dgm:cxn modelId="{86FAAFCD-A714-4CAA-B3BE-8536C0C70DD2}" type="presParOf" srcId="{59076B11-56AA-4758-BD57-26F325192CF1}" destId="{13812858-FFB0-43F6-9C4E-DE75FA2090D9}" srcOrd="1" destOrd="0" presId="urn:microsoft.com/office/officeart/2005/8/layout/bList2"/>
    <dgm:cxn modelId="{CB9FF7BD-6E37-4967-B5C8-A3DF1EEFC20A}" type="presParOf" srcId="{59076B11-56AA-4758-BD57-26F325192CF1}" destId="{E2ABC706-55B1-465E-8683-A9B5EDED16D1}" srcOrd="2" destOrd="0" presId="urn:microsoft.com/office/officeart/2005/8/layout/bList2"/>
    <dgm:cxn modelId="{F56365F2-7AA0-4A59-973E-544BB48C837C}" type="presParOf" srcId="{59076B11-56AA-4758-BD57-26F325192CF1}" destId="{6E80CD50-9D9E-4A7E-8DDE-91CBFC4556C7}" srcOrd="3" destOrd="0" presId="urn:microsoft.com/office/officeart/2005/8/layout/bList2"/>
    <dgm:cxn modelId="{D20A2A28-6F07-404F-B9EC-F705842FA000}" type="presParOf" srcId="{6D25EE56-7189-43F6-8A0C-3A65C883263C}" destId="{60F1F029-0693-4099-8ED3-B94346497A28}" srcOrd="5" destOrd="0" presId="urn:microsoft.com/office/officeart/2005/8/layout/bList2"/>
    <dgm:cxn modelId="{FBD1E8F7-F6D3-41D0-97D4-30A9689F10FF}" type="presParOf" srcId="{6D25EE56-7189-43F6-8A0C-3A65C883263C}" destId="{9DFC06F8-688A-4D3A-8549-0FE7F8F5150C}" srcOrd="6" destOrd="0" presId="urn:microsoft.com/office/officeart/2005/8/layout/bList2"/>
    <dgm:cxn modelId="{B4D4B21F-C990-4915-9A64-19C8BBBD02A9}" type="presParOf" srcId="{9DFC06F8-688A-4D3A-8549-0FE7F8F5150C}" destId="{FF711DC7-783D-4D9E-92C3-EE3EFBAC767D}" srcOrd="0" destOrd="0" presId="urn:microsoft.com/office/officeart/2005/8/layout/bList2"/>
    <dgm:cxn modelId="{AFB12F6A-9732-43A6-985F-50334246364B}" type="presParOf" srcId="{9DFC06F8-688A-4D3A-8549-0FE7F8F5150C}" destId="{2D96962E-C363-47B1-A031-A22617763BBA}" srcOrd="1" destOrd="0" presId="urn:microsoft.com/office/officeart/2005/8/layout/bList2"/>
    <dgm:cxn modelId="{BC729C9D-9F25-4716-BD5A-6D25E79FA6EB}" type="presParOf" srcId="{9DFC06F8-688A-4D3A-8549-0FE7F8F5150C}" destId="{45B29493-8029-4DEF-8D11-39831498D8A2}" srcOrd="2" destOrd="0" presId="urn:microsoft.com/office/officeart/2005/8/layout/bList2"/>
    <dgm:cxn modelId="{39BA0FCD-404A-4A19-B1CF-9D2B9280FBA9}" type="presParOf" srcId="{9DFC06F8-688A-4D3A-8549-0FE7F8F5150C}" destId="{CBBD623F-77C4-409E-A220-6153D3A1E08C}" srcOrd="3" destOrd="0" presId="urn:microsoft.com/office/officeart/2005/8/layout/bList2"/>
    <dgm:cxn modelId="{322FBFAC-69CC-470E-8B2E-6A4BADAF87C2}" type="presParOf" srcId="{6D25EE56-7189-43F6-8A0C-3A65C883263C}" destId="{13E9C819-DE09-4538-A32A-3D7A79551AF6}" srcOrd="7" destOrd="0" presId="urn:microsoft.com/office/officeart/2005/8/layout/bList2"/>
    <dgm:cxn modelId="{723917D0-7F53-400D-BDB3-6BE0BFA82AC8}" type="presParOf" srcId="{6D25EE56-7189-43F6-8A0C-3A65C883263C}" destId="{D95E084F-839B-45CC-BB46-6325DCBED38D}" srcOrd="8" destOrd="0" presId="urn:microsoft.com/office/officeart/2005/8/layout/bList2"/>
    <dgm:cxn modelId="{A4B1EF75-F70E-4948-9A17-7097B632C2F8}" type="presParOf" srcId="{D95E084F-839B-45CC-BB46-6325DCBED38D}" destId="{2E651D8F-CA7B-4F0B-8C10-0AD644E09C76}" srcOrd="0" destOrd="0" presId="urn:microsoft.com/office/officeart/2005/8/layout/bList2"/>
    <dgm:cxn modelId="{FB2EAB25-387C-42E0-BD42-ED14A0ADD869}" type="presParOf" srcId="{D95E084F-839B-45CC-BB46-6325DCBED38D}" destId="{6C839F8A-2366-4B4A-968A-970B6A0B014B}" srcOrd="1" destOrd="0" presId="urn:microsoft.com/office/officeart/2005/8/layout/bList2"/>
    <dgm:cxn modelId="{9BFDE091-3591-40A9-BE58-AA4DE7AFDB72}" type="presParOf" srcId="{D95E084F-839B-45CC-BB46-6325DCBED38D}" destId="{3E20FE49-A6A3-4279-956D-CE7D1028514B}" srcOrd="2" destOrd="0" presId="urn:microsoft.com/office/officeart/2005/8/layout/bList2"/>
    <dgm:cxn modelId="{06278185-9F7A-472C-950C-972E7B8971D0}" type="presParOf" srcId="{D95E084F-839B-45CC-BB46-6325DCBED38D}" destId="{90865091-1D4F-48B3-A5BE-5065CFD663BB}" srcOrd="3" destOrd="0" presId="urn:microsoft.com/office/officeart/2005/8/layout/bList2"/>
    <dgm:cxn modelId="{D55D0F63-58FF-46AD-8CB6-C39865EA58A4}" type="presParOf" srcId="{6D25EE56-7189-43F6-8A0C-3A65C883263C}" destId="{DFC03C29-3722-416B-886F-EF18E2C1CEF8}" srcOrd="9" destOrd="0" presId="urn:microsoft.com/office/officeart/2005/8/layout/bList2"/>
    <dgm:cxn modelId="{09187D44-FFB5-4673-A79B-16E832FEA2A0}" type="presParOf" srcId="{6D25EE56-7189-43F6-8A0C-3A65C883263C}" destId="{BECD7F16-17B3-499D-9E0D-D9B27FE96DED}" srcOrd="10" destOrd="0" presId="urn:microsoft.com/office/officeart/2005/8/layout/bList2"/>
    <dgm:cxn modelId="{3DDE0B6D-C2D2-40AD-BE14-186103CA9A42}" type="presParOf" srcId="{BECD7F16-17B3-499D-9E0D-D9B27FE96DED}" destId="{87309EB2-3A83-4538-9F49-0AC326E12C00}" srcOrd="0" destOrd="0" presId="urn:microsoft.com/office/officeart/2005/8/layout/bList2"/>
    <dgm:cxn modelId="{B0807B8A-2541-4C17-8C30-1AE25B2E261E}" type="presParOf" srcId="{BECD7F16-17B3-499D-9E0D-D9B27FE96DED}" destId="{FD07BF89-CC27-441E-87B5-60F6C7EC8AC9}" srcOrd="1" destOrd="0" presId="urn:microsoft.com/office/officeart/2005/8/layout/bList2"/>
    <dgm:cxn modelId="{32C770BE-A647-4629-8DEC-759DB3451D58}" type="presParOf" srcId="{BECD7F16-17B3-499D-9E0D-D9B27FE96DED}" destId="{34A42409-D655-46B1-9A6F-AC14190A7D24}" srcOrd="2" destOrd="0" presId="urn:microsoft.com/office/officeart/2005/8/layout/bList2"/>
    <dgm:cxn modelId="{F704F108-17DC-49C2-BDD6-91148D662237}" type="presParOf" srcId="{BECD7F16-17B3-499D-9E0D-D9B27FE96DED}" destId="{D92B9A0A-8553-47BC-9024-489959E210E2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5546E-CF4C-443F-9D5C-495131DDE6BD}">
      <dsp:nvSpPr>
        <dsp:cNvPr id="0" name=""/>
        <dsp:cNvSpPr/>
      </dsp:nvSpPr>
      <dsp:spPr>
        <a:xfrm>
          <a:off x="0" y="431534"/>
          <a:ext cx="870989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99872" rIns="6759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i="0" kern="1200" dirty="0"/>
            <a:t>Courriel, mot de passe haché, etc.</a:t>
          </a:r>
          <a:endParaRPr lang="fr-CA" sz="2400" i="1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i="0" kern="1200" dirty="0"/>
            <a:t>Propriétés pour validation</a:t>
          </a:r>
        </a:p>
      </dsp:txBody>
      <dsp:txXfrm>
        <a:off x="0" y="431534"/>
        <a:ext cx="8709892" cy="1360800"/>
      </dsp:txXfrm>
    </dsp:sp>
    <dsp:sp modelId="{D937EC5D-29D3-4B4A-992B-911494281F5B}">
      <dsp:nvSpPr>
        <dsp:cNvPr id="0" name=""/>
        <dsp:cNvSpPr/>
      </dsp:nvSpPr>
      <dsp:spPr>
        <a:xfrm>
          <a:off x="435494" y="77294"/>
          <a:ext cx="6096924" cy="7084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/>
            <a:t>Classe </a:t>
          </a:r>
          <a:r>
            <a:rPr lang="fr-CA" sz="2400" kern="1200" dirty="0" err="1"/>
            <a:t>IdentityUser</a:t>
          </a:r>
          <a:endParaRPr lang="fr-CA" sz="2400" kern="1200" dirty="0"/>
        </a:p>
      </dsp:txBody>
      <dsp:txXfrm>
        <a:off x="470079" y="111879"/>
        <a:ext cx="6027754" cy="639310"/>
      </dsp:txXfrm>
    </dsp:sp>
    <dsp:sp modelId="{52FFB75E-F2C0-4574-818A-B13D4DF803D8}">
      <dsp:nvSpPr>
        <dsp:cNvPr id="0" name=""/>
        <dsp:cNvSpPr/>
      </dsp:nvSpPr>
      <dsp:spPr>
        <a:xfrm>
          <a:off x="0" y="2276174"/>
          <a:ext cx="8709892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681577"/>
              <a:satOff val="-1786"/>
              <a:lumOff val="1372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99872" rIns="6759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Tables nécessaires (contient les </a:t>
          </a:r>
          <a:r>
            <a:rPr lang="fr-CA" sz="2400" kern="1200" dirty="0" err="1"/>
            <a:t>dbset</a:t>
          </a:r>
          <a:r>
            <a:rPr lang="fr-CA" sz="2400" kern="1200" dirty="0"/>
            <a:t>)</a:t>
          </a:r>
        </a:p>
      </dsp:txBody>
      <dsp:txXfrm>
        <a:off x="0" y="2276174"/>
        <a:ext cx="8709892" cy="982800"/>
      </dsp:txXfrm>
    </dsp:sp>
    <dsp:sp modelId="{901B5DC7-FE34-48AC-B2FB-543FF0F570F8}">
      <dsp:nvSpPr>
        <dsp:cNvPr id="0" name=""/>
        <dsp:cNvSpPr/>
      </dsp:nvSpPr>
      <dsp:spPr>
        <a:xfrm>
          <a:off x="435494" y="1921934"/>
          <a:ext cx="6096924" cy="7084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1681577"/>
                <a:satOff val="-1786"/>
                <a:lumOff val="1372"/>
                <a:alphaOff val="0"/>
                <a:shade val="74000"/>
                <a:satMod val="130000"/>
                <a:lumMod val="90000"/>
              </a:schemeClr>
              <a:schemeClr val="accent2">
                <a:hueOff val="1681577"/>
                <a:satOff val="-1786"/>
                <a:lumOff val="1372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 err="1"/>
            <a:t>IdentityDbContext</a:t>
          </a:r>
          <a:endParaRPr lang="fr-CA" sz="2400" kern="1200" dirty="0"/>
        </a:p>
      </dsp:txBody>
      <dsp:txXfrm>
        <a:off x="470079" y="1956519"/>
        <a:ext cx="6027754" cy="639310"/>
      </dsp:txXfrm>
    </dsp:sp>
    <dsp:sp modelId="{BA91E988-BF6B-44C8-888E-222F6C5D2AC6}">
      <dsp:nvSpPr>
        <dsp:cNvPr id="0" name=""/>
        <dsp:cNvSpPr/>
      </dsp:nvSpPr>
      <dsp:spPr>
        <a:xfrm>
          <a:off x="0" y="3742814"/>
          <a:ext cx="8709892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363155"/>
              <a:satOff val="-3572"/>
              <a:lumOff val="2745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75984" tIns="499872" rIns="675984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400" kern="1200" dirty="0"/>
            <a:t>Mécanismes tel que validation par courriel, </a:t>
          </a:r>
          <a:r>
            <a:rPr lang="fr-CA" sz="2400" kern="1200" dirty="0" err="1"/>
            <a:t>etc</a:t>
          </a:r>
          <a:endParaRPr lang="fr-CA" sz="2400" kern="1200" dirty="0"/>
        </a:p>
      </dsp:txBody>
      <dsp:txXfrm>
        <a:off x="0" y="3742814"/>
        <a:ext cx="8709892" cy="982800"/>
      </dsp:txXfrm>
    </dsp:sp>
    <dsp:sp modelId="{7273CCEC-F519-4508-8525-E012D200FC1D}">
      <dsp:nvSpPr>
        <dsp:cNvPr id="0" name=""/>
        <dsp:cNvSpPr/>
      </dsp:nvSpPr>
      <dsp:spPr>
        <a:xfrm>
          <a:off x="435494" y="3388574"/>
          <a:ext cx="6096924" cy="70848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3363155"/>
                <a:satOff val="-3572"/>
                <a:lumOff val="2745"/>
                <a:alphaOff val="0"/>
                <a:shade val="74000"/>
                <a:satMod val="130000"/>
                <a:lumMod val="90000"/>
              </a:schemeClr>
              <a:schemeClr val="accent2">
                <a:hueOff val="3363155"/>
                <a:satOff val="-3572"/>
                <a:lumOff val="2745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0449" tIns="0" rIns="230449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 dirty="0" err="1"/>
            <a:t>DefaultTokenProviders</a:t>
          </a:r>
          <a:endParaRPr lang="fr-CA" sz="2400" kern="1200" dirty="0"/>
        </a:p>
      </dsp:txBody>
      <dsp:txXfrm>
        <a:off x="470079" y="3423159"/>
        <a:ext cx="6027754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0C6ED9-4FB3-4B05-BC7C-EA78472089CF}">
      <dsp:nvSpPr>
        <dsp:cNvPr id="0" name=""/>
        <dsp:cNvSpPr/>
      </dsp:nvSpPr>
      <dsp:spPr>
        <a:xfrm>
          <a:off x="5222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Authentification</a:t>
          </a:r>
          <a:endParaRPr lang="en-CA" sz="2300" kern="1200" dirty="0"/>
        </a:p>
      </dsp:txBody>
      <dsp:txXfrm>
        <a:off x="44679" y="142077"/>
        <a:ext cx="2176922" cy="1644477"/>
      </dsp:txXfrm>
    </dsp:sp>
    <dsp:sp modelId="{86683811-EF55-46C0-9488-C39E1F563A59}">
      <dsp:nvSpPr>
        <dsp:cNvPr id="0" name=""/>
        <dsp:cNvSpPr/>
      </dsp:nvSpPr>
      <dsp:spPr>
        <a:xfrm>
          <a:off x="5222" y="1786554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User</a:t>
          </a:r>
          <a:endParaRPr lang="en-CA" sz="2600" kern="1200" dirty="0"/>
        </a:p>
      </dsp:txBody>
      <dsp:txXfrm>
        <a:off x="5222" y="1786554"/>
        <a:ext cx="1588617" cy="724091"/>
      </dsp:txXfrm>
    </dsp:sp>
    <dsp:sp modelId="{F2283548-A7C2-4E64-8EB5-63C45407506E}">
      <dsp:nvSpPr>
        <dsp:cNvPr id="0" name=""/>
        <dsp:cNvSpPr/>
      </dsp:nvSpPr>
      <dsp:spPr>
        <a:xfrm>
          <a:off x="1657654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3DEAE4-DD09-4F10-844D-A391C60F632E}">
      <dsp:nvSpPr>
        <dsp:cNvPr id="0" name=""/>
        <dsp:cNvSpPr/>
      </dsp:nvSpPr>
      <dsp:spPr>
        <a:xfrm>
          <a:off x="2642801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Regroupement de </a:t>
          </a:r>
          <a:r>
            <a:rPr lang="fr-CA" sz="2300" kern="1200" dirty="0" err="1"/>
            <a:t>users</a:t>
          </a:r>
          <a:r>
            <a:rPr lang="fr-CA" sz="2300" kern="1200" dirty="0"/>
            <a:t> </a:t>
          </a:r>
          <a:endParaRPr lang="en-CA" sz="2300" kern="1200" dirty="0"/>
        </a:p>
      </dsp:txBody>
      <dsp:txXfrm>
        <a:off x="2682258" y="142077"/>
        <a:ext cx="2176922" cy="1644477"/>
      </dsp:txXfrm>
    </dsp:sp>
    <dsp:sp modelId="{26F52A63-9393-48E0-9E60-CF96C1F258A7}">
      <dsp:nvSpPr>
        <dsp:cNvPr id="0" name=""/>
        <dsp:cNvSpPr/>
      </dsp:nvSpPr>
      <dsp:spPr>
        <a:xfrm>
          <a:off x="2642801" y="1786554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Rôle</a:t>
          </a:r>
          <a:endParaRPr lang="en-CA" sz="2600" kern="1200" dirty="0"/>
        </a:p>
      </dsp:txBody>
      <dsp:txXfrm>
        <a:off x="2642801" y="1786554"/>
        <a:ext cx="1588617" cy="724091"/>
      </dsp:txXfrm>
    </dsp:sp>
    <dsp:sp modelId="{F32F2D58-6124-4D4C-AA29-7B1F594B1EC2}">
      <dsp:nvSpPr>
        <dsp:cNvPr id="0" name=""/>
        <dsp:cNvSpPr/>
      </dsp:nvSpPr>
      <dsp:spPr>
        <a:xfrm>
          <a:off x="4295232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E0A22-8BDF-44DE-9DAF-75603C358B66}">
      <dsp:nvSpPr>
        <dsp:cNvPr id="0" name=""/>
        <dsp:cNvSpPr/>
      </dsp:nvSpPr>
      <dsp:spPr>
        <a:xfrm>
          <a:off x="5280379" y="102620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Informations du user, ce qu'il est. Guide les autorisations </a:t>
          </a:r>
          <a:endParaRPr lang="en-CA" sz="2300" kern="1200" dirty="0"/>
        </a:p>
      </dsp:txBody>
      <dsp:txXfrm>
        <a:off x="5319836" y="142077"/>
        <a:ext cx="2176922" cy="1644477"/>
      </dsp:txXfrm>
    </dsp:sp>
    <dsp:sp modelId="{E2ABC706-55B1-465E-8683-A9B5EDED16D1}">
      <dsp:nvSpPr>
        <dsp:cNvPr id="0" name=""/>
        <dsp:cNvSpPr/>
      </dsp:nvSpPr>
      <dsp:spPr>
        <a:xfrm>
          <a:off x="5280379" y="1786554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/>
            <a:t>UserClaim</a:t>
          </a:r>
          <a:endParaRPr lang="en-CA" sz="2600" kern="1200" dirty="0"/>
        </a:p>
      </dsp:txBody>
      <dsp:txXfrm>
        <a:off x="5280379" y="1786554"/>
        <a:ext cx="1588617" cy="724091"/>
      </dsp:txXfrm>
    </dsp:sp>
    <dsp:sp modelId="{6E80CD50-9D9E-4A7E-8DDE-91CBFC4556C7}">
      <dsp:nvSpPr>
        <dsp:cNvPr id="0" name=""/>
        <dsp:cNvSpPr/>
      </dsp:nvSpPr>
      <dsp:spPr>
        <a:xfrm>
          <a:off x="6932811" y="1901570"/>
          <a:ext cx="789542" cy="789542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711DC7-783D-4D9E-92C3-EE3EFBAC767D}">
      <dsp:nvSpPr>
        <dsp:cNvPr id="0" name=""/>
        <dsp:cNvSpPr/>
      </dsp:nvSpPr>
      <dsp:spPr>
        <a:xfrm>
          <a:off x="5222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Système de confirmation de l'authentification</a:t>
          </a:r>
          <a:endParaRPr lang="en-CA" sz="2300" kern="1200" dirty="0"/>
        </a:p>
      </dsp:txBody>
      <dsp:txXfrm>
        <a:off x="44679" y="3121614"/>
        <a:ext cx="2176922" cy="1644477"/>
      </dsp:txXfrm>
    </dsp:sp>
    <dsp:sp modelId="{45B29493-8029-4DEF-8D11-39831498D8A2}">
      <dsp:nvSpPr>
        <dsp:cNvPr id="0" name=""/>
        <dsp:cNvSpPr/>
      </dsp:nvSpPr>
      <dsp:spPr>
        <a:xfrm>
          <a:off x="5222" y="4766091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UserToken</a:t>
          </a:r>
          <a:endParaRPr lang="en-CA" sz="2600" kern="1200" dirty="0"/>
        </a:p>
      </dsp:txBody>
      <dsp:txXfrm>
        <a:off x="5222" y="4766091"/>
        <a:ext cx="1588617" cy="724091"/>
      </dsp:txXfrm>
    </dsp:sp>
    <dsp:sp modelId="{CBBD623F-77C4-409E-A220-6153D3A1E08C}">
      <dsp:nvSpPr>
        <dsp:cNvPr id="0" name=""/>
        <dsp:cNvSpPr/>
      </dsp:nvSpPr>
      <dsp:spPr>
        <a:xfrm>
          <a:off x="1657654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51D8F-CA7B-4F0B-8C10-0AD644E09C76}">
      <dsp:nvSpPr>
        <dsp:cNvPr id="0" name=""/>
        <dsp:cNvSpPr/>
      </dsp:nvSpPr>
      <dsp:spPr>
        <a:xfrm>
          <a:off x="2642801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Association qui fait quoi</a:t>
          </a:r>
          <a:endParaRPr lang="en-CA" sz="2300" kern="1200" dirty="0"/>
        </a:p>
      </dsp:txBody>
      <dsp:txXfrm>
        <a:off x="2682258" y="3121614"/>
        <a:ext cx="2176922" cy="1644477"/>
      </dsp:txXfrm>
    </dsp:sp>
    <dsp:sp modelId="{3E20FE49-A6A3-4279-956D-CE7D1028514B}">
      <dsp:nvSpPr>
        <dsp:cNvPr id="0" name=""/>
        <dsp:cNvSpPr/>
      </dsp:nvSpPr>
      <dsp:spPr>
        <a:xfrm>
          <a:off x="2642801" y="4766091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UserRole</a:t>
          </a:r>
          <a:endParaRPr lang="en-CA" sz="2600" kern="1200" dirty="0"/>
        </a:p>
      </dsp:txBody>
      <dsp:txXfrm>
        <a:off x="2642801" y="4766091"/>
        <a:ext cx="1588617" cy="724091"/>
      </dsp:txXfrm>
    </dsp:sp>
    <dsp:sp modelId="{90865091-1D4F-48B3-A5BE-5065CFD663BB}">
      <dsp:nvSpPr>
        <dsp:cNvPr id="0" name=""/>
        <dsp:cNvSpPr/>
      </dsp:nvSpPr>
      <dsp:spPr>
        <a:xfrm>
          <a:off x="4295232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309EB2-3A83-4538-9F49-0AC326E12C00}">
      <dsp:nvSpPr>
        <dsp:cNvPr id="0" name=""/>
        <dsp:cNvSpPr/>
      </dsp:nvSpPr>
      <dsp:spPr>
        <a:xfrm>
          <a:off x="5280379" y="3082157"/>
          <a:ext cx="2255836" cy="1683934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-152400" extrusionH="63500" prstMaterial="dkEdge">
          <a:bevelT w="12445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87630" rIns="29210" bIns="2921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2300" kern="1200" dirty="0"/>
            <a:t>Informations du </a:t>
          </a:r>
          <a:r>
            <a:rPr lang="fr-CA" sz="2300" kern="1200"/>
            <a:t>role, </a:t>
          </a:r>
          <a:r>
            <a:rPr lang="fr-CA" sz="2300" kern="1200" dirty="0"/>
            <a:t>ce qu'il est. guide les autorisations</a:t>
          </a:r>
          <a:endParaRPr lang="en-CA" sz="2300" kern="1200" dirty="0"/>
        </a:p>
      </dsp:txBody>
      <dsp:txXfrm>
        <a:off x="5319836" y="3121614"/>
        <a:ext cx="2176922" cy="1644477"/>
      </dsp:txXfrm>
    </dsp:sp>
    <dsp:sp modelId="{34A42409-D655-46B1-9A6F-AC14190A7D24}">
      <dsp:nvSpPr>
        <dsp:cNvPr id="0" name=""/>
        <dsp:cNvSpPr/>
      </dsp:nvSpPr>
      <dsp:spPr>
        <a:xfrm>
          <a:off x="5280379" y="4766091"/>
          <a:ext cx="2255836" cy="724091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0" rIns="33020" bIns="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RoleClaim</a:t>
          </a:r>
          <a:endParaRPr lang="en-CA" sz="2600" kern="1200" dirty="0"/>
        </a:p>
      </dsp:txBody>
      <dsp:txXfrm>
        <a:off x="5280379" y="4766091"/>
        <a:ext cx="1588617" cy="724091"/>
      </dsp:txXfrm>
    </dsp:sp>
    <dsp:sp modelId="{D92B9A0A-8553-47BC-9024-489959E210E2}">
      <dsp:nvSpPr>
        <dsp:cNvPr id="0" name=""/>
        <dsp:cNvSpPr/>
      </dsp:nvSpPr>
      <dsp:spPr>
        <a:xfrm>
          <a:off x="6932811" y="4881106"/>
          <a:ext cx="789542" cy="789542"/>
        </a:xfrm>
        <a:prstGeom prst="ellipse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a:blip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8B9EBBA-996F-894A-B54A-D6246ED52CEA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494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33512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0126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55774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71054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0256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999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450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9214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01600" y="228601"/>
            <a:ext cx="120904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203200" y="1371600"/>
            <a:ext cx="120904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48751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67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58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713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722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00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46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47685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B482E8-6E0E-1B4F-B1FD-C69DB9E858D9}" type="datetimeFigureOut">
              <a:rPr lang="en-US" smtClean="0"/>
              <a:pPr/>
              <a:t>11/19/2021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43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hyperlink" Target="https://console.developers.googl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spnet/core/security/authentication/accconfirm?view=aspnetcore-5.0&amp;tabs=netcore-cli" TargetMode="External"/><Relationship Id="rId2" Type="http://schemas.openxmlformats.org/officeDocument/2006/relationships/hyperlink" Target="https://docs.microsoft.com/en-us/learn/modules/secure-aspnet-core-identity/5-multi-factor-authentication?pivots=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spnet/core/security/app-secrets?view=aspnetcore-5.0&amp;tabs=windows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get-started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D30B1-29EE-405F-B415-6A6FC070F2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420-3W6 – Microsoft Identity (théorie + </a:t>
            </a:r>
            <a:r>
              <a:rPr lang="fr-FR" dirty="0" err="1"/>
              <a:t>lab</a:t>
            </a:r>
            <a:r>
              <a:rPr lang="fr-FR" dirty="0"/>
              <a:t>)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DBCB656-FB66-4FC3-B3B0-44E1FCC1B4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Cours sur la connexion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0476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379BF5-A70F-45BB-AE1F-9EACE0DA9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packages Microsoft 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16A6831-C5C5-4486-A0F7-386128E5E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Voici les différents packages dont Microsoft Identity a de besoin pour fonctionner (à ajouter sur web et les projets de données (prendre la dernière version 5.X.X)</a:t>
            </a:r>
          </a:p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8A6F659-C5E4-4F2E-ABB3-9F51FB622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444" y="3733891"/>
            <a:ext cx="6355070" cy="251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85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F0CAA8EB-2939-4E80-A198-F78B391478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2640942"/>
              </p:ext>
            </p:extLst>
          </p:nvPr>
        </p:nvGraphicFramePr>
        <p:xfrm>
          <a:off x="2131297" y="542365"/>
          <a:ext cx="7727577" cy="577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30368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1E89C1-99A1-4C33-87B3-0EEFF98CC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Pour ajouter Microsoft Identity, faisons un peu de préparation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A8F6EB-C5CD-4470-919E-A4CB58A76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Ajouter une classe modèle utilisateur</a:t>
            </a:r>
          </a:p>
          <a:p>
            <a:r>
              <a:rPr lang="fr-CA" dirty="0"/>
              <a:t>Modifier </a:t>
            </a:r>
            <a:r>
              <a:rPr lang="fr-CA" dirty="0" err="1"/>
              <a:t>DbContext</a:t>
            </a:r>
            <a:r>
              <a:rPr lang="fr-CA" dirty="0"/>
              <a:t> par </a:t>
            </a:r>
            <a:r>
              <a:rPr lang="fr-CA" dirty="0" err="1"/>
              <a:t>IdentityDbContext</a:t>
            </a:r>
            <a:r>
              <a:rPr lang="fr-CA" dirty="0"/>
              <a:t>&lt;</a:t>
            </a:r>
            <a:r>
              <a:rPr lang="fr-CA" dirty="0" err="1"/>
              <a:t>TUser</a:t>
            </a:r>
            <a:r>
              <a:rPr lang="fr-CA" dirty="0"/>
              <a:t>&gt;.</a:t>
            </a:r>
          </a:p>
          <a:p>
            <a:r>
              <a:rPr lang="fr-CA" dirty="0"/>
              <a:t>Générer la config</a:t>
            </a:r>
          </a:p>
          <a:p>
            <a:r>
              <a:rPr lang="fr-CA" dirty="0"/>
              <a:t>Intégrer </a:t>
            </a:r>
          </a:p>
        </p:txBody>
      </p:sp>
    </p:spTree>
    <p:extLst>
      <p:ext uri="{BB962C8B-B14F-4D97-AF65-F5344CB8AC3E}">
        <p14:creationId xmlns:p14="http://schemas.microsoft.com/office/powerpoint/2010/main" val="1030476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856D13-3EC8-47A9-98DC-6A7F30ECC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Ajoutons l’utilisateur…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35B4308-0B54-4D6C-A86A-E33AD939CE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156"/>
          <a:stretch/>
        </p:blipFill>
        <p:spPr>
          <a:xfrm>
            <a:off x="1561175" y="2577148"/>
            <a:ext cx="5170061" cy="68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122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6B3F9E-E19B-43FE-A565-A85EDDAB4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Ajouter </a:t>
            </a:r>
            <a:r>
              <a:rPr lang="fr-FR" dirty="0" err="1"/>
              <a:t>IdentityDbContext</a:t>
            </a:r>
            <a:r>
              <a:rPr lang="fr-FR" dirty="0"/>
              <a:t> au </a:t>
            </a:r>
            <a:r>
              <a:rPr lang="fr-FR" dirty="0" err="1"/>
              <a:t>context</a:t>
            </a:r>
            <a:r>
              <a:rPr lang="fr-FR" dirty="0"/>
              <a:t> que vous avez déjà.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0A8D6D-BBE0-4603-9353-0D868020B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fr-FR" dirty="0"/>
              <a:t>Prenons </a:t>
            </a:r>
            <a:r>
              <a:rPr lang="fr-FR" dirty="0" err="1"/>
              <a:t>IdentityDbContext</a:t>
            </a:r>
            <a:r>
              <a:rPr lang="fr-FR" dirty="0"/>
              <a:t>, et ajoutons le au contexte qu’on a déjà. 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Devient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Tous les </a:t>
            </a:r>
            <a:r>
              <a:rPr lang="fr-FR" dirty="0" err="1"/>
              <a:t>DBSet</a:t>
            </a:r>
            <a:r>
              <a:rPr lang="fr-FR" dirty="0"/>
              <a:t>&lt;&gt; de Microsoft Identity est avec notre propre </a:t>
            </a:r>
            <a:r>
              <a:rPr lang="fr-FR" dirty="0" err="1"/>
              <a:t>DbContext</a:t>
            </a:r>
            <a:r>
              <a:rPr lang="fr-FR" dirty="0"/>
              <a:t>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859AC8-D972-4D30-AA06-5240523AF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2" y="2903028"/>
            <a:ext cx="3743847" cy="79068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8452EB-0009-4FCB-81C9-EB97508D8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312" y="4543823"/>
            <a:ext cx="5410955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19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F129C8-438C-4A80-B547-2CBB72532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Générer la config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027EA9-C1E1-4607-8EB5-EE1AA3F43D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i="1" dirty="0"/>
          </a:p>
          <a:p>
            <a:pPr marL="0" indent="0">
              <a:buNone/>
            </a:pP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B292CB1-70F1-4066-BDA2-949BFDED4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731" y="4308704"/>
            <a:ext cx="7584845" cy="325471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CF02B1-DB51-4B47-A5D9-D3F4290314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25" r="14079"/>
          <a:stretch/>
        </p:blipFill>
        <p:spPr>
          <a:xfrm>
            <a:off x="1548713" y="2161865"/>
            <a:ext cx="879388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4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E65B5B-BBEE-4907-97C1-E822CA3C4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/>
              <a:t>Sélectionner la vue que vous voulez modifier… (si nécessaire)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746460-FE4D-4EB4-A537-46E57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171" y="2479588"/>
            <a:ext cx="5022794" cy="377463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F46B097-CAF7-4960-A1E9-B5942D68767D}"/>
              </a:ext>
            </a:extLst>
          </p:cNvPr>
          <p:cNvSpPr txBox="1"/>
          <p:nvPr/>
        </p:nvSpPr>
        <p:spPr>
          <a:xfrm>
            <a:off x="6796216" y="3781168"/>
            <a:ext cx="3740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Et la classe du contexte…</a:t>
            </a:r>
          </a:p>
        </p:txBody>
      </p:sp>
    </p:spTree>
    <p:extLst>
      <p:ext uri="{BB962C8B-B14F-4D97-AF65-F5344CB8AC3E}">
        <p14:creationId xmlns:p14="http://schemas.microsoft.com/office/powerpoint/2010/main" val="2348732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C8C196-219D-47FF-9F48-9E5B028C2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Ajustons le code de </a:t>
            </a:r>
            <a:r>
              <a:rPr lang="fr-FR" dirty="0" err="1"/>
              <a:t>IdentityHostingStartup.cs</a:t>
            </a:r>
            <a:r>
              <a:rPr lang="fr-FR" dirty="0"/>
              <a:t> 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A63E44-B829-473C-A982-5BA751896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660" y="3811231"/>
            <a:ext cx="9263037" cy="199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61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DCC30F-4025-4CAA-BFB9-3FCC141A4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Migration, update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F6DA1A-F0E6-4E3A-815F-744BD2736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4" y="2501900"/>
            <a:ext cx="6572468" cy="3059507"/>
          </a:xfrm>
        </p:spPr>
        <p:txBody>
          <a:bodyPr>
            <a:normAutofit/>
          </a:bodyPr>
          <a:lstStyle/>
          <a:p>
            <a:r>
              <a:rPr lang="fr-FR" dirty="0"/>
              <a:t>On supprime le contexte généré dans le dossier Data (si c’est le cas)</a:t>
            </a:r>
          </a:p>
          <a:p>
            <a:r>
              <a:rPr lang="fr-FR" dirty="0"/>
              <a:t>On ajoute une migration, on fait un update. </a:t>
            </a:r>
          </a:p>
          <a:p>
            <a:r>
              <a:rPr lang="fr-FR" dirty="0"/>
              <a:t>…Et voilà, on a les tables de Microsoft Identity dans notre contexte!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ED3586-6017-409F-8401-A9F5BC2C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6761" y="3040031"/>
            <a:ext cx="3510998" cy="259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0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F7187A8-CE10-4C8F-B1FD-E56536329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configuration est ici!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7FEA05-85E1-4A35-920B-FA959203A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A" dirty="0"/>
              <a:t> </a:t>
            </a:r>
            <a:r>
              <a:rPr lang="fr-CA" dirty="0" err="1"/>
              <a:t>builder.ConfigureServices</a:t>
            </a:r>
            <a:r>
              <a:rPr lang="fr-CA" dirty="0"/>
              <a:t>((</a:t>
            </a:r>
            <a:r>
              <a:rPr lang="fr-CA" dirty="0" err="1"/>
              <a:t>context</a:t>
            </a:r>
            <a:r>
              <a:rPr lang="fr-CA" dirty="0"/>
              <a:t>, services) =&gt; {</a:t>
            </a:r>
          </a:p>
          <a:p>
            <a:pPr marL="0" indent="0">
              <a:buNone/>
            </a:pPr>
            <a:endParaRPr lang="fr-CA" b="1" dirty="0"/>
          </a:p>
          <a:p>
            <a:pPr marL="0" indent="0">
              <a:buNone/>
            </a:pPr>
            <a:r>
              <a:rPr lang="fr-CA" b="1" dirty="0"/>
              <a:t>                </a:t>
            </a:r>
            <a:r>
              <a:rPr lang="fr-CA" b="1" dirty="0" err="1"/>
              <a:t>services.AddDefaultIdentity</a:t>
            </a:r>
            <a:r>
              <a:rPr lang="fr-CA" b="1" dirty="0"/>
              <a:t>&lt;</a:t>
            </a:r>
            <a:r>
              <a:rPr lang="fr-CA" b="1" dirty="0" err="1"/>
              <a:t>IdentityUser</a:t>
            </a:r>
            <a:r>
              <a:rPr lang="fr-CA" b="1" dirty="0"/>
              <a:t>&gt;(options =&gt; 															</a:t>
            </a:r>
            <a:r>
              <a:rPr lang="fr-CA" b="1" dirty="0" err="1"/>
              <a:t>options.SignIn.RequireConfirmedAccount</a:t>
            </a:r>
            <a:r>
              <a:rPr lang="fr-CA" b="1" dirty="0"/>
              <a:t> = </a:t>
            </a:r>
            <a:r>
              <a:rPr lang="fr-CA" b="1" dirty="0" err="1"/>
              <a:t>true</a:t>
            </a:r>
            <a:r>
              <a:rPr lang="fr-CA" b="1" dirty="0"/>
              <a:t>)</a:t>
            </a:r>
          </a:p>
          <a:p>
            <a:pPr marL="0" indent="0">
              <a:buNone/>
            </a:pPr>
            <a:r>
              <a:rPr lang="fr-CA" b="1" dirty="0"/>
              <a:t>                    .</a:t>
            </a:r>
            <a:r>
              <a:rPr lang="fr-CA" b="1" dirty="0" err="1"/>
              <a:t>AddDefaultUI</a:t>
            </a:r>
            <a:r>
              <a:rPr lang="fr-CA" b="1" dirty="0"/>
              <a:t>()</a:t>
            </a:r>
          </a:p>
          <a:p>
            <a:pPr marL="0" indent="0">
              <a:buNone/>
            </a:pPr>
            <a:r>
              <a:rPr lang="fr-CA" b="1" dirty="0"/>
              <a:t>                    .</a:t>
            </a:r>
            <a:r>
              <a:rPr lang="fr-CA" b="1" dirty="0" err="1"/>
              <a:t>AddEntityFrameworkStores</a:t>
            </a:r>
            <a:r>
              <a:rPr lang="fr-CA" b="1" dirty="0"/>
              <a:t>&lt;</a:t>
            </a:r>
            <a:r>
              <a:rPr lang="fr-CA" b="1" dirty="0" err="1"/>
              <a:t>MonContexte</a:t>
            </a:r>
            <a:r>
              <a:rPr lang="fr-CA" b="1" dirty="0"/>
              <a:t>&gt;();</a:t>
            </a:r>
          </a:p>
          <a:p>
            <a:pPr marL="0" indent="0">
              <a:buNone/>
            </a:pPr>
            <a:r>
              <a:rPr lang="fr-CA" dirty="0"/>
              <a:t>            });</a:t>
            </a:r>
          </a:p>
        </p:txBody>
      </p:sp>
    </p:spTree>
    <p:extLst>
      <p:ext uri="{BB962C8B-B14F-4D97-AF65-F5344CB8AC3E}">
        <p14:creationId xmlns:p14="http://schemas.microsoft.com/office/powerpoint/2010/main" val="3572878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5323E4-FC8A-4E26-A5E7-6573699B2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Avant de déployer notre application, on doit la sécuriser!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A59E11-9A91-4DDA-B8FC-F9CD841E3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veut donc un login/mot de passe</a:t>
            </a:r>
          </a:p>
          <a:p>
            <a:r>
              <a:rPr lang="fr-FR" dirty="0"/>
              <a:t>On veut une connexion tierce avec google</a:t>
            </a:r>
          </a:p>
          <a:p>
            <a:r>
              <a:rPr lang="fr-FR" dirty="0"/>
              <a:t>On veut des rôles</a:t>
            </a:r>
          </a:p>
          <a:p>
            <a:r>
              <a:rPr lang="fr-FR" dirty="0"/>
              <a:t>On veut des politiques d’accès </a:t>
            </a:r>
          </a:p>
          <a:p>
            <a:r>
              <a:rPr lang="fr-FR" dirty="0"/>
              <a:t>C’est ce qu’on va faire.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453116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5E602-6A6B-4B24-9FBF-1E658BA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L’ajout dans StartUp.cs</a:t>
            </a:r>
            <a:endParaRPr lang="fr-CA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06A8FB-D8D5-411E-87EC-3C031D461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On doit activer le module :</a:t>
            </a:r>
          </a:p>
          <a:p>
            <a:r>
              <a:rPr lang="fr-FR" dirty="0" err="1"/>
              <a:t>app.UseAuthentication</a:t>
            </a:r>
            <a:r>
              <a:rPr lang="fr-FR" dirty="0"/>
              <a:t>();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A274270-D692-4389-B953-674A2BE9C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339" y="3429000"/>
            <a:ext cx="6392525" cy="204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24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75E602-6A6B-4B24-9FBF-1E658BAE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L’ajout dans StartUp.cs</a:t>
            </a:r>
            <a:endParaRPr lang="fr-CA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E06A8FB-D8D5-411E-87EC-3C031D461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60735"/>
            <a:ext cx="3613588" cy="3398063"/>
          </a:xfrm>
        </p:spPr>
        <p:txBody>
          <a:bodyPr/>
          <a:lstStyle/>
          <a:p>
            <a:r>
              <a:rPr lang="fr-CA" dirty="0"/>
              <a:t>On doit ajouter les pages </a:t>
            </a:r>
            <a:r>
              <a:rPr lang="fr-CA" dirty="0" err="1"/>
              <a:t>Razor</a:t>
            </a:r>
            <a:r>
              <a:rPr lang="fr-CA" dirty="0"/>
              <a:t>! </a:t>
            </a:r>
          </a:p>
          <a:p>
            <a:endParaRPr lang="fr-FR" dirty="0"/>
          </a:p>
          <a:p>
            <a:endParaRPr lang="fr-FR" dirty="0"/>
          </a:p>
          <a:p>
            <a:pPr marL="0" indent="0">
              <a:buNone/>
            </a:pPr>
            <a:r>
              <a:rPr lang="fr-FR" sz="1600" i="1" dirty="0"/>
              <a:t>M</a:t>
            </a:r>
            <a:r>
              <a:rPr lang="fr-CA" sz="1600" i="1" dirty="0" err="1"/>
              <a:t>icrosoft</a:t>
            </a:r>
            <a:r>
              <a:rPr lang="fr-CA" sz="1600" i="1" dirty="0"/>
              <a:t> Identity n’utilise pas les contrôleurs, mais directement les pages </a:t>
            </a:r>
            <a:r>
              <a:rPr lang="fr-CA" sz="1600" i="1" dirty="0" err="1"/>
              <a:t>Razor</a:t>
            </a:r>
            <a:endParaRPr lang="fr-CA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4833D47-601F-4EE2-90EC-7AAFD7B70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730" y="2460735"/>
            <a:ext cx="3701944" cy="49465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4B816B4-F6EF-43BF-BE94-400D855AD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690" y="3429000"/>
            <a:ext cx="4051276" cy="16850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3FB314F-A640-486C-85FA-5DA83498C226}"/>
              </a:ext>
            </a:extLst>
          </p:cNvPr>
          <p:cNvSpPr/>
          <p:nvPr/>
        </p:nvSpPr>
        <p:spPr>
          <a:xfrm>
            <a:off x="6646488" y="4531143"/>
            <a:ext cx="2726112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542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E61F402-3445-458A-9A2B-D28FD2883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73C096-95AE-4644-B76C-1DF1B667D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7A91835-418B-4867-87D7-1376A57F3F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B511A1-E0EC-49FE-8068-9DA29CD00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61BC5F-ADA4-4DBA-9C6B-E17E0B82E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CE6F7D2-ACED-47D2-BEFD-FB26F7537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F3D52465-82DF-4FC6-A061-D6FCF0B5D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660056" cy="1325373"/>
          </a:xfrm>
        </p:spPr>
        <p:txBody>
          <a:bodyPr anchor="b">
            <a:normAutofit/>
          </a:bodyPr>
          <a:lstStyle/>
          <a:p>
            <a:r>
              <a:rPr lang="fr-FR" sz="2800">
                <a:solidFill>
                  <a:srgbClr val="262626"/>
                </a:solidFill>
              </a:rPr>
              <a:t>Ajouter les pages. </a:t>
            </a:r>
            <a:endParaRPr lang="fr-CA" sz="2800">
              <a:solidFill>
                <a:srgbClr val="262626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E880E9-2B86-4CDB-B5B7-308745CDD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5401" y="2400639"/>
            <a:ext cx="366005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4FDCF0-6645-4892-A938-4B5E4ECE3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493774"/>
            <a:ext cx="3660057" cy="3382094"/>
          </a:xfrm>
        </p:spPr>
        <p:txBody>
          <a:bodyPr>
            <a:normAutofit/>
          </a:bodyPr>
          <a:lstStyle/>
          <a:p>
            <a:r>
              <a:rPr lang="fr-FR" sz="1600" dirty="0">
                <a:solidFill>
                  <a:srgbClr val="262626"/>
                </a:solidFill>
              </a:rPr>
              <a:t>Le générateur de code vous a ajouté dans le </a:t>
            </a:r>
            <a:r>
              <a:rPr lang="fr-FR" sz="1600" dirty="0" err="1">
                <a:solidFill>
                  <a:srgbClr val="262626"/>
                </a:solidFill>
              </a:rPr>
              <a:t>Shared</a:t>
            </a:r>
            <a:r>
              <a:rPr lang="fr-FR" sz="1600" dirty="0">
                <a:solidFill>
                  <a:srgbClr val="262626"/>
                </a:solidFill>
              </a:rPr>
              <a:t>, la vue partielle _</a:t>
            </a:r>
            <a:r>
              <a:rPr lang="fr-FR" sz="1600" dirty="0" err="1">
                <a:solidFill>
                  <a:srgbClr val="262626"/>
                </a:solidFill>
              </a:rPr>
              <a:t>loginPartial</a:t>
            </a:r>
            <a:r>
              <a:rPr lang="fr-FR" sz="1600" dirty="0">
                <a:solidFill>
                  <a:srgbClr val="262626"/>
                </a:solidFill>
              </a:rPr>
              <a:t> : </a:t>
            </a:r>
          </a:p>
          <a:p>
            <a:pPr lvl="1"/>
            <a:r>
              <a:rPr lang="fr-FR" sz="1600" dirty="0">
                <a:solidFill>
                  <a:srgbClr val="262626"/>
                </a:solidFill>
              </a:rPr>
              <a:t>Il contient les injections des services. </a:t>
            </a:r>
          </a:p>
          <a:p>
            <a:pPr lvl="1"/>
            <a:r>
              <a:rPr lang="fr-FR" sz="1600" dirty="0">
                <a:solidFill>
                  <a:srgbClr val="262626"/>
                </a:solidFill>
              </a:rPr>
              <a:t>Les liens vers les pages de login. </a:t>
            </a:r>
          </a:p>
          <a:p>
            <a:endParaRPr lang="fr-FR" sz="1600" dirty="0">
              <a:solidFill>
                <a:srgbClr val="262626"/>
              </a:solidFill>
            </a:endParaRPr>
          </a:p>
          <a:p>
            <a:r>
              <a:rPr lang="fr-FR" sz="1600" dirty="0">
                <a:solidFill>
                  <a:srgbClr val="262626"/>
                </a:solidFill>
              </a:rPr>
              <a:t>Ajoutez &lt;partial </a:t>
            </a:r>
            <a:r>
              <a:rPr lang="fr-FR" sz="1600" dirty="0" err="1">
                <a:solidFill>
                  <a:srgbClr val="262626"/>
                </a:solidFill>
              </a:rPr>
              <a:t>name</a:t>
            </a:r>
            <a:r>
              <a:rPr lang="fr-FR" sz="1600" dirty="0">
                <a:solidFill>
                  <a:srgbClr val="262626"/>
                </a:solidFill>
              </a:rPr>
              <a:t>="_</a:t>
            </a:r>
            <a:r>
              <a:rPr lang="fr-FR" sz="1600" dirty="0" err="1">
                <a:solidFill>
                  <a:srgbClr val="262626"/>
                </a:solidFill>
              </a:rPr>
              <a:t>LoginPartial</a:t>
            </a:r>
            <a:r>
              <a:rPr lang="fr-FR" sz="1600" dirty="0">
                <a:solidFill>
                  <a:srgbClr val="262626"/>
                </a:solidFill>
              </a:rPr>
              <a:t>" /&gt; dans votre </a:t>
            </a:r>
            <a:r>
              <a:rPr lang="fr-FR" sz="1600" dirty="0" err="1">
                <a:solidFill>
                  <a:srgbClr val="262626"/>
                </a:solidFill>
              </a:rPr>
              <a:t>Layout.cshtml</a:t>
            </a:r>
            <a:r>
              <a:rPr lang="fr-FR" sz="1600" dirty="0">
                <a:solidFill>
                  <a:srgbClr val="262626"/>
                </a:solidFill>
              </a:rPr>
              <a:t>.</a:t>
            </a:r>
            <a:endParaRPr lang="fr-CA" sz="1600" dirty="0">
              <a:solidFill>
                <a:srgbClr val="262626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558431B-02C9-4A5E-A146-43E3BE7A0A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0" r="7895" b="-4"/>
          <a:stretch/>
        </p:blipFill>
        <p:spPr>
          <a:xfrm>
            <a:off x="5988037" y="982131"/>
            <a:ext cx="4330727" cy="4893735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141658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9F0F64-83EB-4091-B54E-D74108B82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UI est déjà fait pour vous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29BD8B-DD42-4A13-8CFA-60267E7B4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Allez sur le site. Inscrivez-vous et connectez vous :</a:t>
            </a:r>
          </a:p>
          <a:p>
            <a:endParaRPr lang="fr-FR" dirty="0"/>
          </a:p>
          <a:p>
            <a:r>
              <a:rPr lang="fr-FR" dirty="0"/>
              <a:t>Après la connexion, vous aurez un nouveau cookie s’appelant : </a:t>
            </a:r>
            <a:r>
              <a:rPr lang="fr-CA" i="1" dirty="0"/>
              <a:t>.</a:t>
            </a:r>
            <a:r>
              <a:rPr lang="fr-CA" i="1" dirty="0" err="1"/>
              <a:t>AspNetCore.Identity.Application</a:t>
            </a:r>
            <a:endParaRPr lang="fr-CA" i="1" dirty="0"/>
          </a:p>
          <a:p>
            <a:pPr lvl="1"/>
            <a:r>
              <a:rPr lang="fr-FR" dirty="0"/>
              <a:t>C</a:t>
            </a:r>
            <a:r>
              <a:rPr lang="fr-CA" dirty="0"/>
              <a:t>e cookie contient votre jeton d’identification. Un code encrypté qui vous identifie en tant qu’utilisateur.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DE2240-5C2D-42C0-9443-5C9A7B402B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873"/>
          <a:stretch/>
        </p:blipFill>
        <p:spPr>
          <a:xfrm>
            <a:off x="7809664" y="2162987"/>
            <a:ext cx="2819794" cy="6936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5E30C7B-E674-44B7-B0B7-282FEAFC5B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23" y="2733578"/>
            <a:ext cx="3229426" cy="695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F1B7B30-2BEC-466F-B9DA-48CF8A282D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487"/>
          <a:stretch/>
        </p:blipFill>
        <p:spPr>
          <a:xfrm>
            <a:off x="1362258" y="5296060"/>
            <a:ext cx="10207442" cy="9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9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433D56-BC52-4495-AD78-489EAEFC5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20" y="294886"/>
            <a:ext cx="10894560" cy="1400530"/>
          </a:xfrm>
        </p:spPr>
        <p:txBody>
          <a:bodyPr>
            <a:normAutofit/>
          </a:bodyPr>
          <a:lstStyle/>
          <a:p>
            <a:r>
              <a:rPr lang="fr-FR" dirty="0"/>
              <a:t>Ajustons… les endroits où il y a &lt;</a:t>
            </a:r>
            <a:r>
              <a:rPr lang="fr-FR" dirty="0" err="1"/>
              <a:t>IdentityUser</a:t>
            </a:r>
            <a:r>
              <a:rPr lang="fr-FR" dirty="0"/>
              <a:t>&gt;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E760B15-A008-47DE-B5A9-1EA39B21A3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36"/>
          <a:stretch/>
        </p:blipFill>
        <p:spPr>
          <a:xfrm>
            <a:off x="1075623" y="2685142"/>
            <a:ext cx="10074977" cy="261969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5D4A5B3-07B4-4C45-AF67-7D5F7023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623" y="1553168"/>
            <a:ext cx="7890685" cy="94328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CBEC762-56BD-43DA-B41F-CFF39E2F0349}"/>
              </a:ext>
            </a:extLst>
          </p:cNvPr>
          <p:cNvSpPr txBox="1"/>
          <p:nvPr/>
        </p:nvSpPr>
        <p:spPr>
          <a:xfrm>
            <a:off x="8167914" y="5308851"/>
            <a:ext cx="3614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* Faites une recherche globale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884696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C7711F-3983-4AB1-AFDE-96F7C065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9BC9D38-9241-4F71-9B45-73827299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302979-39A3-4421-821D-94D6E00B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8E001BA-C181-4F47-9ABC-DF4C85AB4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EF07F1E-BD52-4B06-A38E-BF29F8E28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8BE646-889B-49C2-95AF-90BAE5D2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0064BF0-9EA2-4A2C-A68C-156028E6C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fr-FR" dirty="0"/>
              <a:t>Modifier le profil utilisateur</a:t>
            </a:r>
            <a:endParaRPr lang="fr-CA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085476-B49E-49ED-87D2-1165E69D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BFF1BBE-1D76-4FB9-A3CE-C1E4FDC939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08" r="-5" b="16087"/>
          <a:stretch/>
        </p:blipFill>
        <p:spPr>
          <a:xfrm>
            <a:off x="1412683" y="1410208"/>
            <a:ext cx="2433793" cy="385878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9BA5C68-DFCC-4101-8403-F96781C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B30C8F-6F76-4C3B-ACE7-72F0D7A96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r>
              <a:rPr lang="fr-FR" dirty="0"/>
              <a:t>Disons que nous voulons ajouter le prénom et le nom à l’utilisateur</a:t>
            </a:r>
          </a:p>
          <a:p>
            <a:r>
              <a:rPr lang="fr-FR" dirty="0"/>
              <a:t>Il faut l’ajouter au niveau du modèle. </a:t>
            </a:r>
          </a:p>
          <a:p>
            <a:r>
              <a:rPr lang="fr-FR" dirty="0"/>
              <a:t>Si on n’avait pas fait la classe User avant de l’ajouter, Il nous faut, premièrement modifier le modèle </a:t>
            </a:r>
            <a:r>
              <a:rPr lang="fr-FR" dirty="0" err="1"/>
              <a:t>IdentityUser</a:t>
            </a:r>
            <a:r>
              <a:rPr lang="fr-FR" dirty="0"/>
              <a:t>, puis modifier les pages de connexion pour avoir les nouveaux champs…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8902893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23908A-A757-48C7-965E-B1217D750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On ajoute les champs!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546F43B-3F17-40B0-9067-92B2859B7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5" y="2577148"/>
            <a:ext cx="5170061" cy="36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3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1C6C2-EFF4-4C2F-9FD0-215DCC7B2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Note sur les pages </a:t>
            </a:r>
            <a:r>
              <a:rPr lang="fr-FR" dirty="0" err="1"/>
              <a:t>razor</a:t>
            </a:r>
            <a:r>
              <a:rPr lang="fr-FR" dirty="0"/>
              <a:t> sans contrôleurs.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2D30536-FAD3-48F4-B96E-2EE2423E2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dirty="0"/>
              <a:t>Le </a:t>
            </a:r>
            <a:r>
              <a:rPr lang="fr-FR" dirty="0" err="1"/>
              <a:t>cshtml.cs</a:t>
            </a:r>
            <a:r>
              <a:rPr lang="fr-FR" dirty="0"/>
              <a:t> est le code derrière la vue. Elle contient un modèle et des actions : </a:t>
            </a:r>
            <a:r>
              <a:rPr lang="fr-FR" dirty="0" err="1"/>
              <a:t>OnGet</a:t>
            </a:r>
            <a:r>
              <a:rPr lang="fr-FR" dirty="0"/>
              <a:t> et </a:t>
            </a:r>
            <a:r>
              <a:rPr lang="fr-FR" dirty="0" err="1"/>
              <a:t>OnPost</a:t>
            </a:r>
            <a:r>
              <a:rPr lang="fr-FR" dirty="0"/>
              <a:t>. </a:t>
            </a:r>
          </a:p>
          <a:p>
            <a:r>
              <a:rPr lang="fr-FR" dirty="0"/>
              <a:t>On a compris que c’est comme si on faisait un contrôleur qui contient les actions [</a:t>
            </a:r>
            <a:r>
              <a:rPr lang="fr-FR" dirty="0" err="1"/>
              <a:t>HttpGet</a:t>
            </a:r>
            <a:r>
              <a:rPr lang="fr-FR" dirty="0"/>
              <a:t>] et [</a:t>
            </a:r>
            <a:r>
              <a:rPr lang="fr-FR" dirty="0" err="1"/>
              <a:t>HttpPost</a:t>
            </a:r>
            <a:r>
              <a:rPr lang="fr-FR" dirty="0"/>
              <a:t>].</a:t>
            </a:r>
          </a:p>
          <a:p>
            <a:r>
              <a:rPr lang="fr-FR" dirty="0"/>
              <a:t>Les propriétés de type [</a:t>
            </a:r>
            <a:r>
              <a:rPr lang="fr-FR" dirty="0" err="1"/>
              <a:t>BindProperty</a:t>
            </a:r>
            <a:r>
              <a:rPr lang="fr-FR" dirty="0"/>
              <a:t>]  sont disponibles directement dans la vue. </a:t>
            </a:r>
          </a:p>
          <a:p>
            <a:r>
              <a:rPr lang="fr-FR" dirty="0"/>
              <a:t>Au lieu de </a:t>
            </a:r>
            <a:r>
              <a:rPr lang="fr-FR" dirty="0" err="1"/>
              <a:t>RedirectToAction</a:t>
            </a:r>
            <a:r>
              <a:rPr lang="fr-FR" dirty="0"/>
              <a:t>, on a des </a:t>
            </a:r>
            <a:r>
              <a:rPr lang="fr-FR" dirty="0" err="1"/>
              <a:t>RedirectToPage</a:t>
            </a:r>
            <a:r>
              <a:rPr lang="fr-FR" dirty="0"/>
              <a:t>. </a:t>
            </a:r>
          </a:p>
          <a:p>
            <a:r>
              <a:rPr lang="fr-FR" dirty="0"/>
              <a:t>Ça fait le tour des grandes différences.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11456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8EC691-049A-499C-9563-E56F36832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Mettez à jour le UI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5FF03E-4A7C-423A-B599-F523F567B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/>
          </a:p>
          <a:p>
            <a:r>
              <a:rPr lang="fr-FR" dirty="0"/>
              <a:t>Ajouter les champs </a:t>
            </a:r>
            <a:r>
              <a:rPr lang="fr-FR" dirty="0" err="1"/>
              <a:t>FirstName</a:t>
            </a:r>
            <a:r>
              <a:rPr lang="fr-FR" dirty="0"/>
              <a:t> et </a:t>
            </a:r>
            <a:r>
              <a:rPr lang="fr-FR" dirty="0" err="1"/>
              <a:t>LastName</a:t>
            </a:r>
            <a:r>
              <a:rPr lang="fr-FR" dirty="0"/>
              <a:t> dans la vue d’inscription et dans le Model approprié (</a:t>
            </a:r>
            <a:r>
              <a:rPr lang="fr-FR" dirty="0" err="1"/>
              <a:t>InputModel</a:t>
            </a:r>
            <a:r>
              <a:rPr lang="fr-FR" dirty="0"/>
              <a:t>)</a:t>
            </a:r>
          </a:p>
          <a:p>
            <a:r>
              <a:rPr lang="fr-FR" dirty="0"/>
              <a:t>Ajuster le </a:t>
            </a:r>
            <a:r>
              <a:rPr lang="fr-FR" dirty="0" err="1"/>
              <a:t>OnPostAsync</a:t>
            </a:r>
            <a:r>
              <a:rPr lang="fr-FR" dirty="0"/>
              <a:t> sous l’action </a:t>
            </a:r>
            <a:r>
              <a:rPr lang="fr-FR" dirty="0" err="1"/>
              <a:t>Register</a:t>
            </a:r>
            <a:r>
              <a:rPr lang="fr-FR" dirty="0"/>
              <a:t> pour qu’il ajoute </a:t>
            </a:r>
            <a:r>
              <a:rPr lang="fr-FR" dirty="0" err="1"/>
              <a:t>FirstName</a:t>
            </a:r>
            <a:r>
              <a:rPr lang="fr-FR" dirty="0"/>
              <a:t> et </a:t>
            </a:r>
            <a:r>
              <a:rPr lang="fr-FR" dirty="0" err="1"/>
              <a:t>LastName</a:t>
            </a:r>
            <a:r>
              <a:rPr lang="fr-FR" dirty="0"/>
              <a:t> au sein de l’utilisateur. </a:t>
            </a:r>
          </a:p>
          <a:p>
            <a:r>
              <a:rPr lang="fr-FR" dirty="0"/>
              <a:t>On doit faire la même chose au niveau de la gestion de profil (</a:t>
            </a:r>
            <a:r>
              <a:rPr lang="fr-CA" i="1" dirty="0" err="1"/>
              <a:t>Account</a:t>
            </a:r>
            <a:r>
              <a:rPr lang="fr-CA" i="1" dirty="0"/>
              <a:t>/Manage/</a:t>
            </a:r>
            <a:r>
              <a:rPr lang="fr-CA" i="1" dirty="0" err="1"/>
              <a:t>Index.cshtml</a:t>
            </a:r>
            <a:r>
              <a:rPr lang="fr-CA" i="1" dirty="0"/>
              <a:t>) et du login par fournisseur externe.</a:t>
            </a:r>
          </a:p>
          <a:p>
            <a:r>
              <a:rPr lang="fr-FR" i="1" dirty="0"/>
              <a:t>Changer le _</a:t>
            </a:r>
            <a:r>
              <a:rPr lang="fr-FR" i="1" dirty="0" err="1"/>
              <a:t>loginPartial</a:t>
            </a:r>
            <a:r>
              <a:rPr lang="fr-FR" i="1" dirty="0"/>
              <a:t> pour afficher le prénom!</a:t>
            </a:r>
            <a:endParaRPr lang="fr-CA" i="1" dirty="0"/>
          </a:p>
          <a:p>
            <a:endParaRPr lang="fr-FR" dirty="0"/>
          </a:p>
          <a:p>
            <a:endParaRPr lang="fr-FR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265360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1600" y="228600"/>
            <a:ext cx="12090400" cy="1470025"/>
          </a:xfrm>
        </p:spPr>
        <p:txBody>
          <a:bodyPr/>
          <a:lstStyle/>
          <a:p>
            <a:r>
              <a:rPr lang="fr-FR" dirty="0">
                <a:solidFill>
                  <a:schemeClr val="accent2"/>
                </a:solidFill>
              </a:rPr>
              <a:t>Ajouter </a:t>
            </a:r>
            <a:r>
              <a:rPr lang="fr-FR" dirty="0" err="1">
                <a:solidFill>
                  <a:schemeClr val="accent2"/>
                </a:solidFill>
              </a:rPr>
              <a:t>FaceBook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 err="1">
                <a:solidFill>
                  <a:schemeClr val="accent2"/>
                </a:solidFill>
              </a:rPr>
              <a:t>Auth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838324" y="1138238"/>
            <a:ext cx="7229475" cy="4652962"/>
          </a:xfrm>
        </p:spPr>
        <p:txBody>
          <a:bodyPr/>
          <a:lstStyle/>
          <a:p>
            <a:r>
              <a:rPr lang="fr-CA" dirty="0"/>
              <a:t>Aller sur </a:t>
            </a:r>
            <a:r>
              <a:rPr lang="fr-CA" dirty="0">
                <a:hlinkClick r:id="rId2"/>
              </a:rPr>
              <a:t>https://developers.facebook.com/</a:t>
            </a:r>
            <a:endParaRPr lang="fr-CA" dirty="0"/>
          </a:p>
          <a:p>
            <a:r>
              <a:rPr lang="fr-CA" dirty="0"/>
              <a:t>Créer un projet pour la solution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DD3BCF09-BFD5-4269-B5C6-FE76B084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69" y="2525901"/>
            <a:ext cx="7792263" cy="222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9CB82D8-7923-4A08-BCF2-5AA383AA9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4192" y="2326829"/>
            <a:ext cx="4497136" cy="31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9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A0B33A-F59B-4CAF-9364-105EE6824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Créons un projet MVC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982E79-719E-4E76-8621-0BB50745C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Essayons de faire un projet simple. </a:t>
            </a:r>
            <a:r>
              <a:rPr lang="fr-FR" dirty="0" err="1"/>
              <a:t>Petshop</a:t>
            </a:r>
            <a:r>
              <a:rPr lang="fr-FR" dirty="0"/>
              <a:t> qui liste des animaux. </a:t>
            </a:r>
          </a:p>
        </p:txBody>
      </p:sp>
    </p:spTree>
    <p:extLst>
      <p:ext uri="{BB962C8B-B14F-4D97-AF65-F5344CB8AC3E}">
        <p14:creationId xmlns:p14="http://schemas.microsoft.com/office/powerpoint/2010/main" val="417044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6EB77F-F3B9-448E-B72B-EE13C5C06B2B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376863" y="1871663"/>
            <a:ext cx="6815137" cy="1514475"/>
          </a:xfrm>
        </p:spPr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Configuration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99DC0E-34CE-4BA2-BB3D-6A00B96CA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861" y="1441941"/>
            <a:ext cx="2263336" cy="746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24CC9B4-B153-46EB-BFED-D8CD5C26F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623" y="1622612"/>
            <a:ext cx="2874928" cy="275013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487CE8-EB39-43AB-AE9C-F7C213184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136" y="4605833"/>
            <a:ext cx="5259767" cy="1498331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801C4DF0-174D-4151-A4AB-11770AC19907}"/>
              </a:ext>
            </a:extLst>
          </p:cNvPr>
          <p:cNvSpPr/>
          <p:nvPr/>
        </p:nvSpPr>
        <p:spPr>
          <a:xfrm>
            <a:off x="2239061" y="4717266"/>
            <a:ext cx="3108134" cy="112058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CA" dirty="0">
                <a:solidFill>
                  <a:schemeClr val="bg1"/>
                </a:solidFill>
              </a:rPr>
              <a:t>En développement:</a:t>
            </a:r>
          </a:p>
          <a:p>
            <a:r>
              <a:rPr lang="fr-CA" dirty="0">
                <a:solidFill>
                  <a:schemeClr val="bg1"/>
                </a:solidFill>
              </a:rPr>
              <a:t>Changer en production</a:t>
            </a:r>
          </a:p>
        </p:txBody>
      </p:sp>
    </p:spTree>
    <p:extLst>
      <p:ext uri="{BB962C8B-B14F-4D97-AF65-F5344CB8AC3E}">
        <p14:creationId xmlns:p14="http://schemas.microsoft.com/office/powerpoint/2010/main" val="68353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08A1D-B49E-46E9-B918-54844883D42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600039" y="286144"/>
            <a:ext cx="6815137" cy="1514475"/>
          </a:xfrm>
        </p:spPr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Configuration: </a:t>
            </a:r>
            <a:r>
              <a:rPr lang="fr-CA" dirty="0">
                <a:solidFill>
                  <a:schemeClr val="accent6"/>
                </a:solidFill>
              </a:rPr>
              <a:t>startup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779EA5-97F3-4F17-A9F8-C46044AF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585" y="4795827"/>
            <a:ext cx="7256089" cy="83158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BE57A52-F0AB-4623-AA16-15CE0C08BF4F}"/>
              </a:ext>
            </a:extLst>
          </p:cNvPr>
          <p:cNvSpPr txBox="1"/>
          <p:nvPr/>
        </p:nvSpPr>
        <p:spPr>
          <a:xfrm>
            <a:off x="2090928" y="1582942"/>
            <a:ext cx="7833360" cy="175432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dirty="0">
                <a:solidFill>
                  <a:srgbClr val="008000"/>
                </a:solidFill>
                <a:latin typeface="Consolas" panose="020B0609020204030204" pitchFamily="49" charset="0"/>
              </a:rPr>
              <a:t>//Authentification Facebook</a:t>
            </a:r>
            <a:endParaRPr lang="fr-CA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services.AddAuthentication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</a:rPr>
              <a:t>AddFacebook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(Options =&gt;</a:t>
            </a: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Options.AppId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dirty="0">
                <a:solidFill>
                  <a:srgbClr val="A31515"/>
                </a:solidFill>
                <a:latin typeface="Consolas" panose="020B0609020204030204" pitchFamily="49" charset="0"/>
              </a:rPr>
              <a:t>"460923792024887"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Options.AppSecret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dirty="0">
                <a:solidFill>
                  <a:srgbClr val="A31515"/>
                </a:solidFill>
                <a:latin typeface="Consolas" panose="020B0609020204030204" pitchFamily="49" charset="0"/>
              </a:rPr>
              <a:t>« VOIR LE NUMERO"</a:t>
            </a:r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  <a:endParaRPr lang="fr-CA" dirty="0"/>
          </a:p>
        </p:txBody>
      </p:sp>
      <p:sp>
        <p:nvSpPr>
          <p:cNvPr id="8" name="Flèche : bas 7">
            <a:extLst>
              <a:ext uri="{FF2B5EF4-FFF2-40B4-BE49-F238E27FC236}">
                <a16:creationId xmlns:a16="http://schemas.microsoft.com/office/drawing/2014/main" id="{6121EB23-DBA2-46BE-9A1F-18D7295C8D7E}"/>
              </a:ext>
            </a:extLst>
          </p:cNvPr>
          <p:cNvSpPr/>
          <p:nvPr/>
        </p:nvSpPr>
        <p:spPr>
          <a:xfrm>
            <a:off x="5766816" y="3429000"/>
            <a:ext cx="999744" cy="13668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904308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Google </a:t>
            </a:r>
            <a:r>
              <a:rPr lang="fr-FR" dirty="0" err="1"/>
              <a:t>Auth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69" y="2424131"/>
            <a:ext cx="8946541" cy="3893873"/>
          </a:xfrm>
        </p:spPr>
        <p:txBody>
          <a:bodyPr/>
          <a:lstStyle/>
          <a:p>
            <a:r>
              <a:rPr lang="fr-CA" dirty="0"/>
              <a:t>Aller sur </a:t>
            </a:r>
            <a:r>
              <a:rPr lang="fr-CA" dirty="0">
                <a:hlinkClick r:id="rId2"/>
              </a:rPr>
              <a:t>https://console.developers.google.com/</a:t>
            </a:r>
            <a:endParaRPr lang="fr-CA" dirty="0"/>
          </a:p>
          <a:p>
            <a:r>
              <a:rPr lang="fr-CA" dirty="0"/>
              <a:t>Créer un projet pour le cours</a:t>
            </a:r>
          </a:p>
        </p:txBody>
      </p:sp>
      <p:pic>
        <p:nvPicPr>
          <p:cNvPr id="1026" name="Picture 2" descr="Texte de remplacement généré par une machine :&#10;Google APIS &#10;EM-503 ">
            <a:extLst>
              <a:ext uri="{FF2B5EF4-FFF2-40B4-BE49-F238E27FC236}">
                <a16:creationId xmlns:a16="http://schemas.microsoft.com/office/drawing/2014/main" id="{D92CD407-3F07-4572-8EB8-68B8CE9D1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615" y="3406886"/>
            <a:ext cx="2343150" cy="5143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e de remplacement généré par une machine :&#10;1 heuft &#10;NOUVEAU PROJET ">
            <a:extLst>
              <a:ext uri="{FF2B5EF4-FFF2-40B4-BE49-F238E27FC236}">
                <a16:creationId xmlns:a16="http://schemas.microsoft.com/office/drawing/2014/main" id="{E70B73C6-01E2-46AA-A4EB-A97567488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875" y="3880529"/>
            <a:ext cx="3152775" cy="981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B30458E-F84B-473E-9C53-88DEFE271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7977" y="3498604"/>
            <a:ext cx="5858693" cy="31055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4D5BE5-D748-4D03-BFA2-6E5AC965A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500" y="3119570"/>
            <a:ext cx="4201111" cy="21624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3E76607-2F37-48E9-B89E-B9D7FB0B48E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7842" r="20236"/>
          <a:stretch/>
        </p:blipFill>
        <p:spPr>
          <a:xfrm>
            <a:off x="1894743" y="2042204"/>
            <a:ext cx="6548709" cy="349167"/>
          </a:xfrm>
          <a:prstGeom prst="rect">
            <a:avLst/>
          </a:prstGeom>
        </p:spPr>
      </p:pic>
      <p:pic>
        <p:nvPicPr>
          <p:cNvPr id="1034" name="Picture 10" descr="Texte de remplacement généré par une machine :&#10;Création du projet &#10;SELECTIONNER UN PROJET ">
            <a:extLst>
              <a:ext uri="{FF2B5EF4-FFF2-40B4-BE49-F238E27FC236}">
                <a16:creationId xmlns:a16="http://schemas.microsoft.com/office/drawing/2014/main" id="{AD6ADA19-C67C-456C-A54F-11C3EE8F5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48"/>
          <a:stretch/>
        </p:blipFill>
        <p:spPr bwMode="auto">
          <a:xfrm>
            <a:off x="8930111" y="5617843"/>
            <a:ext cx="2476500" cy="49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7256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3FEC0241-A6EE-4C6E-A624-B97781319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807" b="62950"/>
          <a:stretch/>
        </p:blipFill>
        <p:spPr>
          <a:xfrm>
            <a:off x="2416734" y="3605918"/>
            <a:ext cx="4404291" cy="254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Ajouter Google Auth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/>
              <a:t>Aller sur écran d'autorisation Oauth</a:t>
            </a:r>
          </a:p>
          <a:p>
            <a:r>
              <a:rPr lang="fr-CA"/>
              <a:t>Vous pouvez mettre un logo et d'autres informations </a:t>
            </a:r>
          </a:p>
        </p:txBody>
      </p:sp>
      <p:pic>
        <p:nvPicPr>
          <p:cNvPr id="2052" name="Picture 4" descr="Texte de remplacement généré par une machine :&#10;'https://' ou 'http://&quot; &#10;Enregistrer &#10;Envoyer pour vérification &#10;Annuler ">
            <a:extLst>
              <a:ext uri="{FF2B5EF4-FFF2-40B4-BE49-F238E27FC236}">
                <a16:creationId xmlns:a16="http://schemas.microsoft.com/office/drawing/2014/main" id="{C79D7407-64CD-43E8-BB2E-307F99F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47" y="5006974"/>
            <a:ext cx="4514850" cy="7715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3C89D8-89BC-405D-AC04-B3DE794536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07" r="66186"/>
          <a:stretch/>
        </p:blipFill>
        <p:spPr>
          <a:xfrm>
            <a:off x="838202" y="3605918"/>
            <a:ext cx="1400254" cy="25408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885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768C81-51F0-40F2-89F7-C51FB8833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Ajouter Google Auth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0DAC86F-4817-49CE-9BF6-F158501A2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Créez une clef</a:t>
            </a:r>
          </a:p>
        </p:txBody>
      </p:sp>
      <p:pic>
        <p:nvPicPr>
          <p:cNvPr id="3074" name="Picture 2" descr="Texte de remplacement généré par une machine :&#10;o. &#10;Identifiants ">
            <a:extLst>
              <a:ext uri="{FF2B5EF4-FFF2-40B4-BE49-F238E27FC236}">
                <a16:creationId xmlns:a16="http://schemas.microsoft.com/office/drawing/2014/main" id="{B44FE49F-E447-4E04-9ABA-D0CAEC73F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05" y="3734488"/>
            <a:ext cx="2333625" cy="485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te de remplacement généré par une machine :&#10;+ CRÉER DES IDENTIFIANTS ">
            <a:extLst>
              <a:ext uri="{FF2B5EF4-FFF2-40B4-BE49-F238E27FC236}">
                <a16:creationId xmlns:a16="http://schemas.microsoft.com/office/drawing/2014/main" id="{D409FB8F-4057-401D-9767-069F6BB6D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16" y="4889989"/>
            <a:ext cx="2714625" cy="60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xte de remplacement généré par une machine :&#10;Clé API &#10;Identifie votre projet è l'aide d'une clé API simple afin de vérifier le quota et l'accès &#10;ID client OAuth &#10;Demande è l'utilisateur d'autoriser l'application à accéder è ses informations &#10;Compte de service &#10;Active [authentification de serveur à serveur au niveau de l'application è l'aide de &#10;comptes robots &#10;Aidez-moi à choisir &#10;Cet assistant pose quelques questions pour aider à choisir le type d'identifiant &#10;è utiliser ">
            <a:extLst>
              <a:ext uri="{FF2B5EF4-FFF2-40B4-BE49-F238E27FC236}">
                <a16:creationId xmlns:a16="http://schemas.microsoft.com/office/drawing/2014/main" id="{B6EBB936-6EA4-44B6-9B78-EDD1F76A0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578" y="3117825"/>
            <a:ext cx="5267325" cy="2571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8E9BC27-1455-4D6A-B8FE-9C52F6FDA43C}"/>
              </a:ext>
            </a:extLst>
          </p:cNvPr>
          <p:cNvSpPr/>
          <p:nvPr/>
        </p:nvSpPr>
        <p:spPr>
          <a:xfrm>
            <a:off x="5231811" y="3713193"/>
            <a:ext cx="5449092" cy="454942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2870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Ajouter Google Auth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Créez une clef (suite)</a:t>
            </a:r>
            <a:endParaRPr lang="fr-CA" dirty="0"/>
          </a:p>
        </p:txBody>
      </p:sp>
      <p:pic>
        <p:nvPicPr>
          <p:cNvPr id="4" name="Picture 8" descr="Texte de remplacement généré par une machine :&#10;Type d'application &#10;Application Web &#10;Android &#10;Application Chrome &#10;Périphériques d'entrée TV et limitée &#10;Application de bureau &#10;Plate-forme Windows universelle (UWP) ">
            <a:extLst>
              <a:ext uri="{FF2B5EF4-FFF2-40B4-BE49-F238E27FC236}">
                <a16:creationId xmlns:a16="http://schemas.microsoft.com/office/drawing/2014/main" id="{15643410-D75C-4103-ADBF-5F4F034F9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69" y="3298826"/>
            <a:ext cx="5981700" cy="28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Texte de remplacement généré par une machine :&#10;un ID client sert à identifier une application unique auprès des serveurs OAuth de &#10;Google. Si votre application s'exécute sur plusieurs plates-formes, chacune d'elle devra &#10;posséder son propre ID client. Pour en savoir plus, consultez la page Configurer &#10;OAuth 20. &#10;Type d'application &#10;Application Web &#10;En savoir plus sur les types de clients CAuth &#10;Nom * &#10;MyGameLibrary &#10;Nom de votre client OAuth 2.0 Ce nom ne sert qu'à identifier le client dans la console Il &#10;riest pas visible par les utilisateurs finaux. &#10;o &#10;Les domaines des URI que vous ajoutez ci-dessous seront &#10;automatiquement placés dans votre écran dautorisation OAuth en tant &#10;que domaines autorisés. ">
            <a:extLst>
              <a:ext uri="{FF2B5EF4-FFF2-40B4-BE49-F238E27FC236}">
                <a16:creationId xmlns:a16="http://schemas.microsoft.com/office/drawing/2014/main" id="{DC71D3DF-BCD3-4E16-B675-FB0600D19F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098"/>
          <a:stretch/>
        </p:blipFill>
        <p:spPr bwMode="auto">
          <a:xfrm>
            <a:off x="6095999" y="2541663"/>
            <a:ext cx="5553075" cy="17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exte de remplacement généré par une machine :&#10;https://localhost:44342/ &#10;https://localhost:44342/slgnin-googlel &#10;+ AJOUTER UN URI ">
            <a:extLst>
              <a:ext uri="{FF2B5EF4-FFF2-40B4-BE49-F238E27FC236}">
                <a16:creationId xmlns:a16="http://schemas.microsoft.com/office/drawing/2014/main" id="{11CF86B0-B36C-44A3-BE3D-EB62F1407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344459"/>
            <a:ext cx="538162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7067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5F4A9-BACB-4BB0-99FD-39A77B083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Ajouter Google </a:t>
            </a:r>
            <a:r>
              <a:rPr lang="fr-FR" dirty="0" err="1"/>
              <a:t>Auth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50B56C-FAAB-4BCF-BD07-23790B5AA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Créez une clef (suite)</a:t>
            </a:r>
          </a:p>
          <a:p>
            <a:pPr lvl="1"/>
            <a:r>
              <a:rPr lang="fr-FR" dirty="0"/>
              <a:t>Copiez vos clefs!</a:t>
            </a:r>
            <a:endParaRPr lang="fr-CA" dirty="0"/>
          </a:p>
        </p:txBody>
      </p:sp>
      <p:pic>
        <p:nvPicPr>
          <p:cNvPr id="5122" name="Picture 2" descr="Texte de remplacement généré par une machine :&#10;Client OAuth créé &#10;Vous pouvez toujours accéder à l'ID client et au code secret depuis la section &#10;'Identifiants' de la page 'API et services' &#10;Le protocole OAuth permet 100 connexions aux champs &#10;o &#10;d'application sensibles avant la validation de lécran d'autorisation &#10;OAuth Cette opération peut nécessiter une validation pouvant &#10;prendre plusieurs jours. &#10;Votre ID client &#10;953698257667-g3gphn3avb192i6sqgf8sgomdei2c78i . apps . gc &#10;Votre code secret client &#10;A7kEDL02j naFCwOx92wwonc1 ">
            <a:extLst>
              <a:ext uri="{FF2B5EF4-FFF2-40B4-BE49-F238E27FC236}">
                <a16:creationId xmlns:a16="http://schemas.microsoft.com/office/drawing/2014/main" id="{1809C5BB-AA41-48E9-92E9-128D825B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2" y="2285999"/>
            <a:ext cx="4924425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0058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56561-8626-46D5-AB6A-90297DF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Ajouter les rôles</a:t>
            </a:r>
            <a:r>
              <a:rPr lang="fr-FR" dirty="0"/>
              <a:t>, les utilisateurs par défaut et sécuriser les actions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A5C7D-57AB-4E96-A984-033347AD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Dans votre </a:t>
            </a:r>
            <a:r>
              <a:rPr lang="fr-FR" dirty="0" err="1"/>
              <a:t>StartUp.cs</a:t>
            </a:r>
            <a:r>
              <a:rPr lang="fr-FR" dirty="0"/>
              <a:t>, section configure(…) </a:t>
            </a:r>
          </a:p>
          <a:p>
            <a:pPr lvl="1"/>
            <a:r>
              <a:rPr lang="fr-FR" dirty="0"/>
              <a:t>Ajoutez les managers dont vous avez de besoin : </a:t>
            </a:r>
          </a:p>
          <a:p>
            <a:pPr lvl="2"/>
            <a:r>
              <a:rPr lang="fr-CA" dirty="0" err="1"/>
              <a:t>UserManager</a:t>
            </a:r>
            <a:r>
              <a:rPr lang="fr-CA" dirty="0"/>
              <a:t>&lt;</a:t>
            </a:r>
            <a:r>
              <a:rPr lang="fr-CA" dirty="0" err="1"/>
              <a:t>PetShopUser</a:t>
            </a:r>
            <a:r>
              <a:rPr lang="fr-CA" dirty="0"/>
              <a:t>&gt; </a:t>
            </a:r>
            <a:r>
              <a:rPr lang="fr-CA" dirty="0" err="1"/>
              <a:t>userManager</a:t>
            </a:r>
            <a:r>
              <a:rPr lang="fr-CA" dirty="0"/>
              <a:t>, </a:t>
            </a:r>
          </a:p>
          <a:p>
            <a:pPr lvl="2"/>
            <a:r>
              <a:rPr lang="fr-CA" dirty="0" err="1"/>
              <a:t>RoleManager</a:t>
            </a:r>
            <a:r>
              <a:rPr lang="fr-CA" dirty="0"/>
              <a:t>&lt; </a:t>
            </a:r>
            <a:r>
              <a:rPr lang="fr-CA" dirty="0" err="1"/>
              <a:t>IdentityRole</a:t>
            </a:r>
            <a:r>
              <a:rPr lang="fr-CA" dirty="0"/>
              <a:t>&gt; </a:t>
            </a:r>
            <a:r>
              <a:rPr lang="fr-CA" dirty="0" err="1"/>
              <a:t>roleManager</a:t>
            </a:r>
            <a:endParaRPr lang="fr-CA" dirty="0"/>
          </a:p>
          <a:p>
            <a:endParaRPr lang="fr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D9B6140-10D6-4F33-AB92-714A55F3F17F}"/>
              </a:ext>
            </a:extLst>
          </p:cNvPr>
          <p:cNvSpPr txBox="1"/>
          <p:nvPr/>
        </p:nvSpPr>
        <p:spPr>
          <a:xfrm>
            <a:off x="929642" y="4323976"/>
            <a:ext cx="9849521" cy="1954381"/>
          </a:xfrm>
          <a:prstGeom prst="rect">
            <a:avLst/>
          </a:prstGeom>
          <a:solidFill>
            <a:srgbClr val="EFF9FF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CA" sz="1100" b="0" dirty="0" err="1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fr-CA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fr-CA" sz="11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ApplicationServices</a:t>
            </a:r>
            <a:r>
              <a:rPr lang="fr-CA" sz="11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CreateScope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())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{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</a:t>
            </a:r>
            <a:r>
              <a:rPr lang="fr-CA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sz="11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scope</a:t>
            </a:r>
            <a:r>
              <a:rPr lang="fr-CA" sz="11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ServiceProvider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;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roleManager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fr-CA" sz="11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GetRequiredService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sz="11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RoleManager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sz="11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IdentityRole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&gt;&gt;();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userManager</a:t>
            </a:r>
            <a: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fr-CA" sz="110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services</a:t>
            </a:r>
            <a:r>
              <a:rPr lang="fr-CA" sz="1100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fr-CA" sz="11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GetRequiredService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sz="11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UserManager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A" sz="1100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PetShopUser</a:t>
            </a: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&gt;&gt;();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fr-CA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//utilisez les managers ici!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fr-CA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fr-CA" sz="1100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}</a:t>
            </a:r>
            <a:endParaRPr lang="fr-CA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099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56561-8626-46D5-AB6A-90297DF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b="1" dirty="0"/>
              <a:t>Ajouter les rôles</a:t>
            </a:r>
            <a:r>
              <a:rPr lang="fr-FR" dirty="0"/>
              <a:t>, les utilisateurs par défaut et sécuriser les actions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A5C7D-57AB-4E96-A984-033347AD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CA" dirty="0"/>
              <a:t>réez vos rôles : </a:t>
            </a:r>
          </a:p>
          <a:p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AC498B7-0285-4215-9B16-2F0FF129C6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1" y="3187007"/>
            <a:ext cx="9404723" cy="1384995"/>
          </a:xfrm>
          <a:prstGeom prst="rect">
            <a:avLst/>
          </a:prstGeom>
          <a:solidFill>
            <a:srgbClr val="F0F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(!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roleManager.RoleExistsAsync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rgbClr val="19197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IdentityRole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IdentityRole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role.Name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IdentityResult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roleManager.CreateAsync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role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rgbClr val="19197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4445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56561-8626-46D5-AB6A-90297DF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Ajouter les rôles, </a:t>
            </a:r>
            <a:r>
              <a:rPr lang="fr-FR" b="1" dirty="0"/>
              <a:t>les utilisateurs</a:t>
            </a:r>
            <a:r>
              <a:rPr lang="fr-FR" dirty="0"/>
              <a:t> par défaut et sécuriser les actions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A5C7D-57AB-4E96-A984-033347AD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CA" dirty="0"/>
              <a:t>réez vos utilisateurs : </a:t>
            </a:r>
          </a:p>
          <a:p>
            <a:endParaRPr lang="fr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57FBEC47-23F9-406B-931A-CF8BA2908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1431" y="3382878"/>
            <a:ext cx="8549135" cy="2677656"/>
          </a:xfrm>
          <a:prstGeom prst="rect">
            <a:avLst/>
          </a:prstGeom>
          <a:solidFill>
            <a:srgbClr val="F0F8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userManager.FindByNameAsync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("user2").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19197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PetShopUser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user = new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PetShopUser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user.UserName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"user2";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"user2@localhost";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user.FirstName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"Mark";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user.LastName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"Smith";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altLang="fr-FR" sz="1200" b="0" i="0" u="none" strike="noStrike" cap="none" normalizeH="0" baseline="0" dirty="0">
              <a:ln>
                <a:noFill/>
              </a:ln>
              <a:solidFill>
                <a:srgbClr val="19197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IdentityResult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userManager.CreateAsync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(user, 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password_goes_here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 (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result.Succeeded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userManager.AddToRoleAsync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(user, 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Administrator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Wait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 </a:t>
            </a:r>
          </a:p>
          <a:p>
            <a:pPr lvl="1" algn="just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solidFill>
                <a:srgbClr val="19197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19197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078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4AA3DA-1BE0-4A7E-AAE8-57ADB2F13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Microsoft Identity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C4863A-14CC-4C98-84E0-A76E0F54A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Est une librairie qui contient toutes les informations et code nécessaire à la connexion. </a:t>
            </a:r>
          </a:p>
          <a:p>
            <a:r>
              <a:rPr lang="fr-FR" dirty="0"/>
              <a:t>Il contient les modèles, les vues, les appels que nous avons de besoin pour créer, modifier et identifier des utilisateurs. </a:t>
            </a:r>
          </a:p>
          <a:p>
            <a:r>
              <a:rPr lang="fr-FR" dirty="0"/>
              <a:t>Il contient l’implantation de l’attribut [</a:t>
            </a:r>
            <a:r>
              <a:rPr lang="fr-FR" dirty="0" err="1"/>
              <a:t>Authorize</a:t>
            </a:r>
            <a:r>
              <a:rPr lang="fr-FR" dirty="0"/>
              <a:t>] qui permet de sécuriser ce contrôleur ou des actions. </a:t>
            </a:r>
          </a:p>
          <a:p>
            <a:r>
              <a:rPr lang="fr-FR" dirty="0"/>
              <a:t>Lorsqu’on dit « sécurisé », ça veut dire qu’il va valider que l’utilisateur est connecté et a les rôles appropriés.</a:t>
            </a:r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327787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E56561-8626-46D5-AB6A-90297DF3D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Ajouter les rôles, les utilisateurs par défaut et </a:t>
            </a:r>
            <a:r>
              <a:rPr lang="fr-FR" b="1" dirty="0"/>
              <a:t>sécuriser les actions</a:t>
            </a:r>
            <a:endParaRPr lang="fr-CA" b="1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A5C7D-57AB-4E96-A984-033347AD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Pour sécuriser une action on ajoute l’attribut </a:t>
            </a:r>
            <a:r>
              <a:rPr lang="fr-FR" dirty="0" err="1"/>
              <a:t>Authorize</a:t>
            </a:r>
            <a:r>
              <a:rPr lang="fr-FR" dirty="0"/>
              <a:t>, tout simplement. </a:t>
            </a:r>
          </a:p>
          <a:p>
            <a:r>
              <a:rPr lang="fr-FR" dirty="0"/>
              <a:t>Vous pouvez le mettre au niveau du contrôleur. </a:t>
            </a:r>
            <a:endParaRPr lang="fr-CA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Vous pouvez le mettre au niveau de l’action</a:t>
            </a:r>
            <a:r>
              <a:rPr lang="fr-CA" dirty="0"/>
              <a:t> (même chose mais sur la méthode!)</a:t>
            </a:r>
          </a:p>
          <a:p>
            <a:r>
              <a:rPr lang="fr-FR" dirty="0"/>
              <a:t>V</a:t>
            </a:r>
            <a:r>
              <a:rPr lang="fr-CA" dirty="0" err="1"/>
              <a:t>ous</a:t>
            </a:r>
            <a:r>
              <a:rPr lang="fr-CA" dirty="0"/>
              <a:t> pouvez mettre plusieurs rôles en utilisant la virgule : "</a:t>
            </a:r>
            <a:r>
              <a:rPr lang="fr-CA" dirty="0" err="1"/>
              <a:t>Utilisateur,Administrateur,PeutEditer</a:t>
            </a:r>
            <a:r>
              <a:rPr lang="fr-CA" dirty="0"/>
              <a:t>"</a:t>
            </a:r>
          </a:p>
          <a:p>
            <a:endParaRPr lang="fr-CA" dirty="0"/>
          </a:p>
        </p:txBody>
      </p:sp>
      <p:pic>
        <p:nvPicPr>
          <p:cNvPr id="8194" name="Picture 2" descr="Authorize(R01es &#10;O références &#10;&quot;Utilisateur&quot; ) ] &#10;public class &#10;GamesContr011er &#10;BaseContr011er ">
            <a:extLst>
              <a:ext uri="{FF2B5EF4-FFF2-40B4-BE49-F238E27FC236}">
                <a16:creationId xmlns:a16="http://schemas.microsoft.com/office/drawing/2014/main" id="{B0F5722B-59F5-455B-B909-257CE6E9A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719" y="3429000"/>
            <a:ext cx="5410200" cy="94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57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0837993-CF68-4B71-B30D-9FF2DBDC6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C1EB0E-C682-4477-94FF-E3696ACD5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A120B5-D483-4179-B163-E5D72313C9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A685BA-AB04-4A20-A6D5-BA403BAA7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823476-35C9-4E21-A7A8-8EE69CF2EE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AA5951-06F3-4E0D-9B67-2FDEAA46E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5E56561-8626-46D5-AB6A-90297DF3D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43" y="1092200"/>
            <a:ext cx="2928751" cy="449886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rgbClr val="262626"/>
                </a:solidFill>
              </a:rPr>
              <a:t>Quand on sécurise des actions, que fait le [</a:t>
            </a:r>
            <a:r>
              <a:rPr lang="fr-FR" dirty="0" err="1">
                <a:solidFill>
                  <a:srgbClr val="262626"/>
                </a:solidFill>
              </a:rPr>
              <a:t>Authorize</a:t>
            </a:r>
            <a:r>
              <a:rPr lang="fr-FR" dirty="0">
                <a:solidFill>
                  <a:srgbClr val="262626"/>
                </a:solidFill>
              </a:rPr>
              <a:t>]?</a:t>
            </a:r>
            <a:endParaRPr lang="fr-CA" b="1" dirty="0">
              <a:solidFill>
                <a:srgbClr val="262626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0A5C7D-57AB-4E96-A984-033347AD8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4194" y="1092200"/>
            <a:ext cx="6546426" cy="294885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200">
                <a:solidFill>
                  <a:srgbClr val="262626"/>
                </a:solidFill>
              </a:rPr>
              <a:t>Vérifie avant de faire l’appel si l’utilisateur est connecté à l’aide du cookie vue plus tôt. </a:t>
            </a:r>
          </a:p>
          <a:p>
            <a:pPr>
              <a:lnSpc>
                <a:spcPct val="90000"/>
              </a:lnSpc>
            </a:pPr>
            <a:r>
              <a:rPr lang="fr-FR" sz="2200">
                <a:solidFill>
                  <a:srgbClr val="262626"/>
                </a:solidFill>
              </a:rPr>
              <a:t>Si le cookie est invalide, il va vous rediriger vers la page de connexion.  </a:t>
            </a:r>
          </a:p>
          <a:p>
            <a:pPr>
              <a:lnSpc>
                <a:spcPct val="90000"/>
              </a:lnSpc>
            </a:pPr>
            <a:r>
              <a:rPr lang="fr-FR" sz="2200">
                <a:solidFill>
                  <a:srgbClr val="262626"/>
                </a:solidFill>
              </a:rPr>
              <a:t>Dans la vue et le contrôleur, vous avez this.User.Identity qui permet d’avoir les informations contenues dans le cookie. À savoir, le username, les rôles, les claims et s’il est authentifié. </a:t>
            </a:r>
          </a:p>
          <a:p>
            <a:pPr>
              <a:lnSpc>
                <a:spcPct val="90000"/>
              </a:lnSpc>
            </a:pPr>
            <a:endParaRPr lang="fr-CA" sz="2200">
              <a:solidFill>
                <a:srgbClr val="262626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4C2390A-76E4-4CC9-A4D0-657A09420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8996" y="4227218"/>
            <a:ext cx="5232557" cy="1399552"/>
          </a:xfrm>
          <a:prstGeom prst="rect">
            <a:avLst/>
          </a:prstGeom>
          <a:ln w="57150" cmpd="thickThin">
            <a:solidFill>
              <a:srgbClr val="7F7F7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349032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DDEE5-4988-4998-B0DC-CDF42E1695C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72610" y="213971"/>
            <a:ext cx="6815137" cy="1514475"/>
          </a:xfrm>
        </p:spPr>
        <p:txBody>
          <a:bodyPr/>
          <a:lstStyle/>
          <a:p>
            <a:r>
              <a:rPr lang="fr-CA" dirty="0"/>
              <a:t>Limiter l’accès: </a:t>
            </a:r>
            <a:r>
              <a:rPr lang="fr-CA" i="1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5EED4DC-11AE-45F5-8EF2-F0248AA0E9F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045028" y="1262063"/>
            <a:ext cx="9579429" cy="4419600"/>
          </a:xfrm>
        </p:spPr>
        <p:txBody>
          <a:bodyPr/>
          <a:lstStyle/>
          <a:p>
            <a:r>
              <a:rPr lang="fr-CA" dirty="0"/>
              <a:t>Seuls les Admin et les </a:t>
            </a:r>
            <a:r>
              <a:rPr lang="fr-CA" dirty="0" err="1"/>
              <a:t>Employee</a:t>
            </a:r>
            <a:r>
              <a:rPr lang="fr-CA" dirty="0"/>
              <a:t> ont accès aux méthodes du </a:t>
            </a:r>
            <a:r>
              <a:rPr lang="fr-CA" i="1" dirty="0"/>
              <a:t>Controller</a:t>
            </a:r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Sauf pour cette méthode: tout le monde a accès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028D70-3908-43F6-93E3-36C67376F303}"/>
              </a:ext>
            </a:extLst>
          </p:cNvPr>
          <p:cNvSpPr txBox="1"/>
          <p:nvPr/>
        </p:nvSpPr>
        <p:spPr>
          <a:xfrm>
            <a:off x="1997391" y="1803090"/>
            <a:ext cx="7879978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[Area(</a:t>
            </a:r>
            <a:r>
              <a:rPr lang="fr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"Admin"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[Authorize(Roles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SD.Role_Admin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","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+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SD.Role_Employee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CompanyController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IUnitOfWork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CA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7AAABC-8A6C-4B68-A262-021FB68DDF63}"/>
              </a:ext>
            </a:extLst>
          </p:cNvPr>
          <p:cNvSpPr txBox="1"/>
          <p:nvPr/>
        </p:nvSpPr>
        <p:spPr>
          <a:xfrm>
            <a:off x="2156011" y="3993777"/>
            <a:ext cx="7879978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AllowAnonymous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sz="1100" dirty="0"/>
          </a:p>
        </p:txBody>
      </p:sp>
    </p:spTree>
    <p:extLst>
      <p:ext uri="{BB962C8B-B14F-4D97-AF65-F5344CB8AC3E}">
        <p14:creationId xmlns:p14="http://schemas.microsoft.com/office/powerpoint/2010/main" val="2451448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ADDEE5-4988-4998-B0DC-CDF42E1695C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2493704" y="287556"/>
            <a:ext cx="6815137" cy="1514475"/>
          </a:xfrm>
        </p:spPr>
        <p:txBody>
          <a:bodyPr/>
          <a:lstStyle/>
          <a:p>
            <a:r>
              <a:rPr lang="fr-CA" dirty="0"/>
              <a:t>Limiter l’accès: </a:t>
            </a:r>
            <a:r>
              <a:rPr lang="fr-CA" i="1" dirty="0">
                <a:solidFill>
                  <a:schemeClr val="accent2"/>
                </a:solidFill>
              </a:rPr>
              <a:t>Controller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15EED4DC-11AE-45F5-8EF2-F0248AA0E9F9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651518" y="1344613"/>
            <a:ext cx="7340082" cy="4419600"/>
          </a:xfrm>
        </p:spPr>
        <p:txBody>
          <a:bodyPr/>
          <a:lstStyle/>
          <a:p>
            <a:r>
              <a:rPr lang="fr-CA" dirty="0"/>
              <a:t>Seuls les Admin ont accès aux méthodes du </a:t>
            </a:r>
            <a:r>
              <a:rPr lang="fr-CA" i="1" dirty="0" err="1"/>
              <a:t>controller</a:t>
            </a:r>
            <a:endParaRPr lang="fr-CA" i="1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Sauf pour cette méthode: doit être un admin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B028D70-3908-43F6-93E3-36C67376F303}"/>
              </a:ext>
            </a:extLst>
          </p:cNvPr>
          <p:cNvSpPr txBox="1"/>
          <p:nvPr/>
        </p:nvSpPr>
        <p:spPr>
          <a:xfrm>
            <a:off x="2156011" y="2259449"/>
            <a:ext cx="7879978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[Area(</a:t>
            </a:r>
            <a:r>
              <a:rPr lang="fr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"Admin"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[Authorize(Roles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SD.Role_Manager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CompanyController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IUnitOfWork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fr-CA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D7AAABC-8A6C-4B68-A262-021FB68DDF63}"/>
              </a:ext>
            </a:extLst>
          </p:cNvPr>
          <p:cNvSpPr txBox="1"/>
          <p:nvPr/>
        </p:nvSpPr>
        <p:spPr>
          <a:xfrm>
            <a:off x="2156011" y="4356666"/>
            <a:ext cx="7879978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[Authorize(Roles =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SD.Role_Admin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)]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Index()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  <a:endParaRPr lang="fr-CA" sz="1100" dirty="0"/>
          </a:p>
        </p:txBody>
      </p:sp>
    </p:spTree>
    <p:extLst>
      <p:ext uri="{BB962C8B-B14F-4D97-AF65-F5344CB8AC3E}">
        <p14:creationId xmlns:p14="http://schemas.microsoft.com/office/powerpoint/2010/main" val="3662497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878D9A-77BE-4701-AE3D-EEFC53CD5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43BE08-0ED1-4B73-AC6D-B7E26A59C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6B2094-7FC0-45FC-BFED-3CB88CEE6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BB5D875-948A-4EAF-A28E-45D536D8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108" y="954756"/>
            <a:ext cx="2730414" cy="4946003"/>
          </a:xfrm>
        </p:spPr>
        <p:txBody>
          <a:bodyPr>
            <a:normAutofit/>
          </a:bodyPr>
          <a:lstStyle/>
          <a:p>
            <a:r>
              <a:rPr lang="fr-FR" sz="2800">
                <a:solidFill>
                  <a:srgbClr val="FFFFFF"/>
                </a:solidFill>
              </a:rPr>
              <a:t>Ajouter des politiques d’authentification</a:t>
            </a:r>
            <a:endParaRPr lang="fr-CA" sz="280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A4B640-BB7F-4272-A710-068DBA9F9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30000">
                <a:schemeClr val="bg1"/>
              </a:gs>
              <a:gs pos="61000">
                <a:schemeClr val="bg2">
                  <a:lumMod val="20000"/>
                  <a:lumOff val="80000"/>
                </a:schemeClr>
              </a:gs>
              <a:gs pos="97000">
                <a:schemeClr val="bg2">
                  <a:lumMod val="70000"/>
                  <a:lumOff val="3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508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B685D8C-F762-4AE2-9F62-B956D9E6E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0934" y="469900"/>
            <a:ext cx="5953630" cy="5405968"/>
          </a:xfrm>
        </p:spPr>
        <p:txBody>
          <a:bodyPr anchor="ctr">
            <a:normAutofit/>
          </a:bodyPr>
          <a:lstStyle/>
          <a:p>
            <a:r>
              <a:rPr lang="fr-FR" sz="1700" dirty="0"/>
              <a:t>Une politique est une façon plus granulaire d’avoir des rôles, mais basé sur la configuration. </a:t>
            </a:r>
          </a:p>
          <a:p>
            <a:pPr marL="0" indent="0">
              <a:buNone/>
            </a:pPr>
            <a:r>
              <a:rPr lang="en-US" sz="1700" dirty="0" err="1">
                <a:latin typeface="Consolas" panose="020B0609020204030204" pitchFamily="49" charset="0"/>
              </a:rPr>
              <a:t>services.AddAuthorization</a:t>
            </a:r>
            <a:r>
              <a:rPr lang="en-US" sz="1700" dirty="0">
                <a:latin typeface="Consolas" panose="020B0609020204030204" pitchFamily="49" charset="0"/>
              </a:rPr>
              <a:t>(options =&gt; </a:t>
            </a:r>
            <a:r>
              <a:rPr lang="en-US" sz="1700" dirty="0" err="1">
                <a:latin typeface="Consolas" panose="020B0609020204030204" pitchFamily="49" charset="0"/>
              </a:rPr>
              <a:t>options.AddPolicy</a:t>
            </a:r>
            <a:r>
              <a:rPr lang="en-US" sz="1700" dirty="0">
                <a:latin typeface="Consolas" panose="020B0609020204030204" pitchFamily="49" charset="0"/>
              </a:rPr>
              <a:t>("Admin", policy =&gt; </a:t>
            </a:r>
            <a:r>
              <a:rPr lang="en-US" sz="1700" dirty="0" err="1">
                <a:latin typeface="Consolas" panose="020B0609020204030204" pitchFamily="49" charset="0"/>
              </a:rPr>
              <a:t>policy.RequireAuthenticatedUser</a:t>
            </a:r>
            <a:r>
              <a:rPr lang="en-US" sz="1700" dirty="0">
                <a:latin typeface="Consolas" panose="020B0609020204030204" pitchFamily="49" charset="0"/>
              </a:rPr>
              <a:t>().</a:t>
            </a:r>
            <a:r>
              <a:rPr lang="en-US" sz="1700" dirty="0" err="1">
                <a:latin typeface="Consolas" panose="020B0609020204030204" pitchFamily="49" charset="0"/>
              </a:rPr>
              <a:t>RequireClaim</a:t>
            </a:r>
            <a:r>
              <a:rPr lang="en-US" sz="1700" dirty="0">
                <a:latin typeface="Consolas" panose="020B0609020204030204" pitchFamily="49" charset="0"/>
              </a:rPr>
              <a:t>("</a:t>
            </a:r>
            <a:r>
              <a:rPr lang="en-US" sz="1700" dirty="0" err="1">
                <a:latin typeface="Consolas" panose="020B0609020204030204" pitchFamily="49" charset="0"/>
              </a:rPr>
              <a:t>IsAdmin</a:t>
            </a:r>
            <a:r>
              <a:rPr lang="en-US" sz="1700" dirty="0">
                <a:latin typeface="Consolas" panose="020B0609020204030204" pitchFamily="49" charset="0"/>
              </a:rPr>
              <a:t>", </a:t>
            </a:r>
            <a:r>
              <a:rPr lang="en-US" sz="1700" dirty="0" err="1">
                <a:latin typeface="Consolas" panose="020B0609020204030204" pitchFamily="49" charset="0"/>
              </a:rPr>
              <a:t>bool.TrueString</a:t>
            </a:r>
            <a:r>
              <a:rPr lang="en-US" sz="1700" dirty="0">
                <a:latin typeface="Consolas" panose="020B0609020204030204" pitchFamily="49" charset="0"/>
              </a:rPr>
              <a:t>)));</a:t>
            </a:r>
            <a:r>
              <a:rPr lang="fr-FR" sz="1700" dirty="0">
                <a:latin typeface="Consolas" panose="020B0609020204030204" pitchFamily="49" charset="0"/>
              </a:rPr>
              <a:t> </a:t>
            </a:r>
          </a:p>
          <a:p>
            <a:r>
              <a:rPr lang="fr-FR" sz="1700" dirty="0"/>
              <a:t>Dans un Contrôleur, on utiliserait simplement : </a:t>
            </a:r>
          </a:p>
          <a:p>
            <a:pPr lvl="1"/>
            <a:r>
              <a:rPr lang="fr-CA" sz="1700" dirty="0" err="1">
                <a:latin typeface="Consolas" panose="020B0609020204030204" pitchFamily="49" charset="0"/>
              </a:rPr>
              <a:t>User.HasClaim</a:t>
            </a:r>
            <a:r>
              <a:rPr lang="fr-CA" sz="1700" dirty="0">
                <a:latin typeface="Consolas" panose="020B0609020204030204" pitchFamily="49" charset="0"/>
              </a:rPr>
              <a:t>("</a:t>
            </a:r>
            <a:r>
              <a:rPr lang="fr-CA" sz="1700" dirty="0" err="1">
                <a:latin typeface="Consolas" panose="020B0609020204030204" pitchFamily="49" charset="0"/>
              </a:rPr>
              <a:t>IsAdmin</a:t>
            </a:r>
            <a:r>
              <a:rPr lang="fr-CA" sz="1700" dirty="0">
                <a:latin typeface="Consolas" panose="020B0609020204030204" pitchFamily="49" charset="0"/>
              </a:rPr>
              <a:t>", </a:t>
            </a:r>
            <a:r>
              <a:rPr lang="fr-CA" sz="1700" dirty="0" err="1">
                <a:latin typeface="Consolas" panose="020B0609020204030204" pitchFamily="49" charset="0"/>
              </a:rPr>
              <a:t>bool.TrueString</a:t>
            </a:r>
            <a:r>
              <a:rPr lang="fr-CA" sz="1700" dirty="0">
                <a:latin typeface="Consolas" panose="020B0609020204030204" pitchFamily="49" charset="0"/>
              </a:rPr>
              <a:t>);</a:t>
            </a:r>
          </a:p>
          <a:p>
            <a:r>
              <a:rPr lang="fr-FR" sz="1700" dirty="0"/>
              <a:t>On peut ajouter un claim ainsi :</a:t>
            </a:r>
          </a:p>
          <a:p>
            <a:endParaRPr lang="fr-FR" sz="1700" dirty="0"/>
          </a:p>
          <a:p>
            <a:r>
              <a:rPr lang="fr-FR" sz="1700" dirty="0"/>
              <a:t>Et l’utiliser avec l’attribut </a:t>
            </a:r>
            <a:r>
              <a:rPr lang="fr-FR" sz="1700" dirty="0" err="1"/>
              <a:t>Authorize</a:t>
            </a:r>
            <a:r>
              <a:rPr lang="fr-FR" sz="1700" dirty="0"/>
              <a:t> comme ceci :  </a:t>
            </a:r>
          </a:p>
          <a:p>
            <a:endParaRPr lang="fr-CA" sz="17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DEECDE-AD6A-4018-8B6C-E9CE25914A13}"/>
              </a:ext>
            </a:extLst>
          </p:cNvPr>
          <p:cNvSpPr/>
          <p:nvPr/>
        </p:nvSpPr>
        <p:spPr>
          <a:xfrm>
            <a:off x="4951311" y="4958643"/>
            <a:ext cx="2941639" cy="369332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fr-CA" dirty="0">
                <a:solidFill>
                  <a:srgbClr val="E3E3E3"/>
                </a:solidFill>
                <a:latin typeface="SFMono-Regular"/>
              </a:rPr>
              <a:t>[</a:t>
            </a:r>
            <a:r>
              <a:rPr lang="fr-CA" dirty="0" err="1">
                <a:solidFill>
                  <a:srgbClr val="01CFFF"/>
                </a:solidFill>
                <a:latin typeface="SFMono-Regular"/>
              </a:rPr>
              <a:t>Authorize</a:t>
            </a:r>
            <a:r>
              <a:rPr lang="fr-CA" dirty="0">
                <a:solidFill>
                  <a:srgbClr val="01CFFF"/>
                </a:solidFill>
                <a:latin typeface="SFMono-Regular"/>
              </a:rPr>
              <a:t>(Policy = </a:t>
            </a:r>
            <a:r>
              <a:rPr lang="fr-CA" dirty="0">
                <a:solidFill>
                  <a:srgbClr val="CE9178"/>
                </a:solidFill>
                <a:latin typeface="SFMono-Regular"/>
              </a:rPr>
              <a:t>"Admin"</a:t>
            </a:r>
            <a:r>
              <a:rPr lang="fr-CA" dirty="0">
                <a:solidFill>
                  <a:srgbClr val="01CFFF"/>
                </a:solidFill>
                <a:latin typeface="SFMono-Regular"/>
              </a:rPr>
              <a:t>)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]</a:t>
            </a:r>
            <a:endParaRPr lang="fr-CA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86660F-5DF5-4554-A5C6-1AE19BC01462}"/>
              </a:ext>
            </a:extLst>
          </p:cNvPr>
          <p:cNvSpPr/>
          <p:nvPr/>
        </p:nvSpPr>
        <p:spPr>
          <a:xfrm>
            <a:off x="4836808" y="4012816"/>
            <a:ext cx="700001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fr-CA" dirty="0" err="1">
                <a:solidFill>
                  <a:srgbClr val="569CD6"/>
                </a:solidFill>
                <a:latin typeface="SFMono-Regular"/>
              </a:rPr>
              <a:t>await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 _</a:t>
            </a:r>
            <a:r>
              <a:rPr lang="fr-CA" dirty="0" err="1">
                <a:solidFill>
                  <a:srgbClr val="E3E3E3"/>
                </a:solidFill>
                <a:latin typeface="SFMono-Regular"/>
              </a:rPr>
              <a:t>userManager.AddClaimAsync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(user, </a:t>
            </a:r>
            <a:r>
              <a:rPr lang="fr-CA" dirty="0">
                <a:solidFill>
                  <a:srgbClr val="569CD6"/>
                </a:solidFill>
                <a:latin typeface="SFMono-Regular"/>
              </a:rPr>
              <a:t>new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 Claim(</a:t>
            </a:r>
            <a:r>
              <a:rPr lang="fr-CA" dirty="0">
                <a:solidFill>
                  <a:srgbClr val="CE9178"/>
                </a:solidFill>
                <a:latin typeface="SFMono-Regular"/>
              </a:rPr>
              <a:t>"</a:t>
            </a:r>
            <a:r>
              <a:rPr lang="fr-CA" dirty="0" err="1">
                <a:solidFill>
                  <a:srgbClr val="CE9178"/>
                </a:solidFill>
                <a:latin typeface="SFMono-Regular"/>
              </a:rPr>
              <a:t>IsAdmin</a:t>
            </a:r>
            <a:r>
              <a:rPr lang="fr-CA" dirty="0">
                <a:solidFill>
                  <a:srgbClr val="CE9178"/>
                </a:solidFill>
                <a:latin typeface="SFMono-Regular"/>
              </a:rPr>
              <a:t>"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, </a:t>
            </a:r>
            <a:r>
              <a:rPr lang="fr-CA" dirty="0">
                <a:solidFill>
                  <a:srgbClr val="CE9178"/>
                </a:solidFill>
                <a:latin typeface="SFMono-Regular"/>
              </a:rPr>
              <a:t>"</a:t>
            </a:r>
            <a:r>
              <a:rPr lang="fr-CA" dirty="0" err="1">
                <a:solidFill>
                  <a:srgbClr val="CE9178"/>
                </a:solidFill>
                <a:latin typeface="SFMono-Regular"/>
              </a:rPr>
              <a:t>True</a:t>
            </a:r>
            <a:r>
              <a:rPr lang="fr-CA" dirty="0">
                <a:solidFill>
                  <a:srgbClr val="CE9178"/>
                </a:solidFill>
                <a:latin typeface="SFMono-Regular"/>
              </a:rPr>
              <a:t>"</a:t>
            </a:r>
            <a:r>
              <a:rPr lang="fr-CA" dirty="0">
                <a:solidFill>
                  <a:srgbClr val="E3E3E3"/>
                </a:solidFill>
                <a:latin typeface="SFMono-Regular"/>
              </a:rPr>
              <a:t>);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594221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2A1B75-D4B2-4918-9308-9781223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QrCode</a:t>
            </a:r>
            <a:r>
              <a:rPr lang="fr-FR" dirty="0"/>
              <a:t>, </a:t>
            </a:r>
            <a:r>
              <a:rPr lang="fr-FR" dirty="0" err="1"/>
              <a:t>MultiFacteur</a:t>
            </a:r>
            <a:r>
              <a:rPr lang="fr-FR" dirty="0"/>
              <a:t>, </a:t>
            </a:r>
            <a:r>
              <a:rPr lang="fr-FR" dirty="0" err="1"/>
              <a:t>EmailService</a:t>
            </a:r>
            <a:r>
              <a:rPr lang="fr-FR" dirty="0"/>
              <a:t>, etc.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991873-A03C-4EB7-A955-3EC103E70E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Voici les références pour l’implanter : ce n’est pas important pour le cours. </a:t>
            </a:r>
          </a:p>
          <a:p>
            <a:pPr lvl="1"/>
            <a:r>
              <a:rPr lang="fr-FR" dirty="0"/>
              <a:t>Multi facteur et code QR</a:t>
            </a:r>
          </a:p>
          <a:p>
            <a:pPr lvl="2"/>
            <a:r>
              <a:rPr lang="fr-CA" dirty="0">
                <a:hlinkClick r:id="rId2"/>
              </a:rPr>
              <a:t>https://docs.microsoft.com/en-us/learn/modules/secure-aspnet-core-identity/5-multi-factor-authentication?pivots=sql</a:t>
            </a:r>
            <a:r>
              <a:rPr lang="fr-CA" dirty="0"/>
              <a:t> </a:t>
            </a:r>
          </a:p>
          <a:p>
            <a:pPr lvl="1"/>
            <a:r>
              <a:rPr lang="fr-FR" dirty="0"/>
              <a:t>Email et SMS service</a:t>
            </a:r>
          </a:p>
          <a:p>
            <a:pPr lvl="2"/>
            <a:r>
              <a:rPr lang="en-US" dirty="0">
                <a:hlinkClick r:id="rId3"/>
              </a:rPr>
              <a:t>Account confirmation and password recovery in ASP.NET Core | Microsoft Docs</a:t>
            </a:r>
            <a:endParaRPr lang="en-US" dirty="0"/>
          </a:p>
          <a:p>
            <a:pPr lvl="1"/>
            <a:r>
              <a:rPr lang="en-US" dirty="0" err="1"/>
              <a:t>Sécuriser</a:t>
            </a:r>
            <a:r>
              <a:rPr lang="en-US" dirty="0"/>
              <a:t> les </a:t>
            </a:r>
            <a:r>
              <a:rPr lang="en-US" dirty="0" err="1"/>
              <a:t>ClientSecrets</a:t>
            </a:r>
            <a:r>
              <a:rPr lang="en-US" dirty="0"/>
              <a:t> et les </a:t>
            </a:r>
            <a:r>
              <a:rPr lang="en-US" dirty="0" err="1"/>
              <a:t>ClientId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Safe storage of app secrets in development in ASP.NET Core | Microsoft Docs</a:t>
            </a:r>
            <a:endParaRPr lang="en-US" dirty="0"/>
          </a:p>
          <a:p>
            <a:pPr lvl="2"/>
            <a:endParaRPr lang="en-US" dirty="0"/>
          </a:p>
          <a:p>
            <a:pPr lvl="1"/>
            <a:endParaRPr lang="fr-CA" dirty="0"/>
          </a:p>
          <a:p>
            <a:pPr lvl="1"/>
            <a:endParaRPr lang="fr-CA" dirty="0"/>
          </a:p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2483060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21155F-E196-49AB-A575-6ED670D1D4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Votre laboratoire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AF314D-5A63-470E-9AB9-237C9F2E91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Faire tout ça, mais cette fois-ci, sur votre projet </a:t>
            </a:r>
            <a:r>
              <a:rPr lang="fr-FR" dirty="0" err="1"/>
              <a:t>ZombieParty</a:t>
            </a:r>
            <a:r>
              <a:rPr lang="fr-FR" dirty="0"/>
              <a:t>!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732909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642E67-BFB9-4F26-BCC6-3FC577EF3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Petite note sur docker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FF91D5-2EE6-4BBC-BDC0-A2C7B6B039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On ne verra pas docker en détail. On va voir comment l’utiliser. </a:t>
            </a:r>
          </a:p>
          <a:p>
            <a:r>
              <a:rPr lang="fr-FR" dirty="0"/>
              <a:t>Si ça vous intéresse, la documentation est ici : </a:t>
            </a:r>
            <a:r>
              <a:rPr lang="fr-FR" dirty="0">
                <a:hlinkClick r:id="rId2"/>
              </a:rPr>
              <a:t>https://docs.docker.com/get-started/</a:t>
            </a:r>
            <a:r>
              <a:rPr lang="fr-FR" dirty="0"/>
              <a:t> </a:t>
            </a:r>
          </a:p>
          <a:p>
            <a:r>
              <a:rPr lang="fr-FR" dirty="0"/>
              <a:t>Vous savez ce qu’est une VM, ça virtualise le matériel. </a:t>
            </a:r>
          </a:p>
          <a:p>
            <a:r>
              <a:rPr lang="fr-FR" dirty="0"/>
              <a:t>Docker c’est aussi de la virtualisation :  Il virtualise l’environnement logiciel pour que toutes les dépendances d’une application soient publié avec le logiciel. </a:t>
            </a:r>
          </a:p>
          <a:p>
            <a:r>
              <a:rPr lang="fr-FR" dirty="0"/>
              <a:t>Ça permet d’avoir différentes installations de logiciel sur une même machine. </a:t>
            </a:r>
          </a:p>
          <a:p>
            <a:r>
              <a:rPr lang="fr-FR" dirty="0"/>
              <a:t>Ça permet de déployer sur un système qui ne contient pas les librairies voulues. Exemple : une version spécifique de </a:t>
            </a:r>
            <a:r>
              <a:rPr lang="fr-FR" dirty="0" err="1"/>
              <a:t>dotnet</a:t>
            </a:r>
            <a:r>
              <a:rPr lang="fr-FR" dirty="0"/>
              <a:t>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sdk</a:t>
            </a:r>
            <a:r>
              <a:rPr lang="fr-FR" dirty="0"/>
              <a:t>.  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25309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54AE5A-501B-43BC-A733-0A0FFEF82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Faire le docker, et le partir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0231D1-98D4-4307-8AA0-1DCEC9837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Docker contient deux éléments </a:t>
            </a:r>
          </a:p>
          <a:p>
            <a:pPr lvl="1"/>
            <a:r>
              <a:rPr lang="fr-FR" dirty="0"/>
              <a:t>Un </a:t>
            </a:r>
            <a:r>
              <a:rPr lang="fr-FR" dirty="0" err="1"/>
              <a:t>dockerFile</a:t>
            </a:r>
            <a:r>
              <a:rPr lang="fr-FR" dirty="0"/>
              <a:t> qui contient les commandes pour créer et générer un projet</a:t>
            </a:r>
          </a:p>
          <a:p>
            <a:pPr lvl="1"/>
            <a:r>
              <a:rPr lang="fr-FR" dirty="0"/>
              <a:t>Un fichier de configuration pour lier différentes images ensemble : docker-</a:t>
            </a:r>
            <a:r>
              <a:rPr lang="fr-FR" dirty="0" err="1"/>
              <a:t>compose.yml</a:t>
            </a:r>
            <a:r>
              <a:rPr lang="fr-FR" dirty="0"/>
              <a:t>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786715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120F4C-4ADA-41A0-AC86-B44E3402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Création du </a:t>
            </a:r>
            <a:r>
              <a:rPr lang="fr-FR" dirty="0" err="1"/>
              <a:t>dockerFile</a:t>
            </a:r>
            <a:r>
              <a:rPr lang="fr-FR" dirty="0"/>
              <a:t>. 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970425-3E23-4111-BC8C-CEB9FF3F3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/>
              <a:t>C’est un fichier qui contient des commandes afin d’aller chercher les dépendances et les exécuter. Imaginez vous que vous êtes sur un environnement neuf : </a:t>
            </a:r>
          </a:p>
          <a:p>
            <a:r>
              <a:rPr lang="fr-FR" dirty="0"/>
              <a:t>Voici comment ça ressemble. </a:t>
            </a:r>
          </a:p>
          <a:p>
            <a:pPr lvl="1"/>
            <a:r>
              <a:rPr lang="fr-FR" dirty="0"/>
              <a:t>On copie les fichiers dans une image, </a:t>
            </a:r>
          </a:p>
          <a:p>
            <a:pPr lvl="1"/>
            <a:r>
              <a:rPr lang="fr-FR" dirty="0"/>
              <a:t>On génère les projets, </a:t>
            </a:r>
          </a:p>
          <a:p>
            <a:pPr lvl="1"/>
            <a:r>
              <a:rPr lang="fr-FR" dirty="0"/>
              <a:t>On publie dans l’image les fichiers </a:t>
            </a:r>
          </a:p>
          <a:p>
            <a:pPr lvl="1"/>
            <a:r>
              <a:rPr lang="fr-FR" dirty="0"/>
              <a:t>On crée une image </a:t>
            </a:r>
          </a:p>
          <a:p>
            <a:pPr lvl="1"/>
            <a:r>
              <a:rPr lang="fr-FR" dirty="0"/>
              <a:t>On l’enregistre dans un registre d’image </a:t>
            </a:r>
          </a:p>
          <a:p>
            <a:pPr lvl="1"/>
            <a:r>
              <a:rPr lang="fr-FR" dirty="0"/>
              <a:t>On peut l’installer et le partir. 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49132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1D348-BE1E-43CA-BC04-119A08C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3600" dirty="0"/>
              <a:t>On va créer une BD qui contient des animaux. </a:t>
            </a:r>
            <a:r>
              <a:rPr lang="fr-FR" sz="3600" dirty="0" err="1"/>
              <a:t>PetShopDB</a:t>
            </a:r>
            <a:r>
              <a:rPr lang="fr-FR" sz="3600" dirty="0"/>
              <a:t>. </a:t>
            </a:r>
            <a:br>
              <a:rPr lang="fr-FR" dirty="0"/>
            </a:br>
            <a:r>
              <a:rPr lang="fr-FR" sz="2800" dirty="0"/>
              <a:t>Ajoutons </a:t>
            </a:r>
            <a:r>
              <a:rPr lang="fr-FR" sz="2800" dirty="0" err="1"/>
              <a:t>EntityFramework</a:t>
            </a:r>
            <a:r>
              <a:rPr lang="fr-FR" sz="2800" dirty="0"/>
              <a:t> comme à l’habitude</a:t>
            </a:r>
            <a:br>
              <a:rPr lang="fr-FR" sz="2800" dirty="0"/>
            </a:b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27137D-2F73-48A3-A6F5-2269ED11E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8412" y="2476500"/>
            <a:ext cx="8946541" cy="3928782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public class Pet{</a:t>
            </a:r>
          </a:p>
          <a:p>
            <a:pPr lvl="1"/>
            <a:r>
              <a:rPr lang="fr-FR" dirty="0"/>
              <a:t>Public </a:t>
            </a:r>
            <a:r>
              <a:rPr lang="fr-FR" dirty="0" err="1"/>
              <a:t>int</a:t>
            </a:r>
            <a:r>
              <a:rPr lang="fr-FR" dirty="0"/>
              <a:t> Id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public string Name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public string Bio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public string Type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public </a:t>
            </a:r>
            <a:r>
              <a:rPr lang="fr-FR" dirty="0" err="1"/>
              <a:t>Behavior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public </a:t>
            </a:r>
            <a:r>
              <a:rPr lang="fr-FR" dirty="0" err="1"/>
              <a:t>decimal</a:t>
            </a:r>
            <a:r>
              <a:rPr lang="fr-FR" dirty="0"/>
              <a:t> Price {</a:t>
            </a:r>
            <a:r>
              <a:rPr lang="fr-FR" dirty="0" err="1"/>
              <a:t>get;set</a:t>
            </a:r>
            <a:r>
              <a:rPr lang="fr-FR" dirty="0"/>
              <a:t>;}</a:t>
            </a:r>
          </a:p>
          <a:p>
            <a:pPr lvl="1"/>
            <a:r>
              <a:rPr lang="fr-FR" dirty="0"/>
              <a:t>}</a:t>
            </a:r>
          </a:p>
          <a:p>
            <a:r>
              <a:rPr lang="fr-FR" dirty="0"/>
              <a:t>public </a:t>
            </a:r>
            <a:r>
              <a:rPr lang="fr-FR" dirty="0" err="1"/>
              <a:t>enum</a:t>
            </a:r>
            <a:r>
              <a:rPr lang="fr-FR" dirty="0"/>
              <a:t> </a:t>
            </a:r>
            <a:r>
              <a:rPr lang="fr-FR" dirty="0" err="1"/>
              <a:t>Behavior</a:t>
            </a:r>
            <a:r>
              <a:rPr lang="fr-FR" dirty="0"/>
              <a:t> { </a:t>
            </a:r>
            <a:r>
              <a:rPr lang="fr-FR" dirty="0" err="1"/>
              <a:t>Calm</a:t>
            </a:r>
            <a:r>
              <a:rPr lang="fr-FR" dirty="0"/>
              <a:t>, Active, Agressive }</a:t>
            </a:r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91846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6E0DB0-AC46-4915-8F72-C0C1F36403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Docker sera vu prochain cours théorique!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EC190B-858B-4C9B-B64B-1EADB35D073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Question?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63307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3" name="Rectangle 70">
            <a:extLst>
              <a:ext uri="{FF2B5EF4-FFF2-40B4-BE49-F238E27FC236}">
                <a16:creationId xmlns:a16="http://schemas.microsoft.com/office/drawing/2014/main" id="{11C7711F-3983-4AB1-AFDE-96F7C0651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4" name="Group 72">
            <a:extLst>
              <a:ext uri="{FF2B5EF4-FFF2-40B4-BE49-F238E27FC236}">
                <a16:creationId xmlns:a16="http://schemas.microsoft.com/office/drawing/2014/main" id="{89BC9D38-9241-4F71-9B45-73827299E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0D302979-39A3-4421-821D-94D6E00BC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45" name="Rectangle 74">
              <a:extLst>
                <a:ext uri="{FF2B5EF4-FFF2-40B4-BE49-F238E27FC236}">
                  <a16:creationId xmlns:a16="http://schemas.microsoft.com/office/drawing/2014/main" id="{68E001BA-C181-4F47-9ABC-DF4C85AB4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7EF07F1E-BD52-4B06-A38E-BF29F8E28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046" name="Picture 76">
              <a:extLst>
                <a:ext uri="{FF2B5EF4-FFF2-40B4-BE49-F238E27FC236}">
                  <a16:creationId xmlns:a16="http://schemas.microsoft.com/office/drawing/2014/main" id="{A68BE646-889B-49C2-95AF-90BAE5D29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3DAB194-3534-4212-A58A-05FFF0FCA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508" y="982132"/>
            <a:ext cx="6270090" cy="1303867"/>
          </a:xfrm>
        </p:spPr>
        <p:txBody>
          <a:bodyPr>
            <a:normAutofit/>
          </a:bodyPr>
          <a:lstStyle/>
          <a:p>
            <a:r>
              <a:rPr lang="fr-FR"/>
              <a:t>Architecture</a:t>
            </a:r>
            <a:endParaRPr lang="fr-CA" dirty="0"/>
          </a:p>
        </p:txBody>
      </p:sp>
      <p:sp>
        <p:nvSpPr>
          <p:cNvPr id="1047" name="Rectangle 78">
            <a:extLst>
              <a:ext uri="{FF2B5EF4-FFF2-40B4-BE49-F238E27FC236}">
                <a16:creationId xmlns:a16="http://schemas.microsoft.com/office/drawing/2014/main" id="{B3085476-B49E-49ED-87D2-1165E69D2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3059206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me d'architecture">
            <a:extLst>
              <a:ext uri="{FF2B5EF4-FFF2-40B4-BE49-F238E27FC236}">
                <a16:creationId xmlns:a16="http://schemas.microsoft.com/office/drawing/2014/main" id="{315C1F0B-C7A0-4460-BEE5-25A5A59E2D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-5" b="7973"/>
          <a:stretch/>
        </p:blipFill>
        <p:spPr bwMode="auto">
          <a:xfrm>
            <a:off x="1486874" y="1250696"/>
            <a:ext cx="2266535" cy="401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48" name="Straight Connector 80">
            <a:extLst>
              <a:ext uri="{FF2B5EF4-FFF2-40B4-BE49-F238E27FC236}">
                <a16:creationId xmlns:a16="http://schemas.microsoft.com/office/drawing/2014/main" id="{59BA5C68-DFCC-4101-8403-F96781CDD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26508" y="2400639"/>
            <a:ext cx="627008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E83C0141-661B-49B9-8D93-418852FE3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6482" y="2556932"/>
            <a:ext cx="6260114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2200"/>
              <a:t>Dans Microsoft Identity, on a des gestionnaires (ou des managers). Ils sont un peu les repositories pour les modèles contenu sous Microsoft Identity. </a:t>
            </a:r>
          </a:p>
          <a:p>
            <a:pPr>
              <a:lnSpc>
                <a:spcPct val="90000"/>
              </a:lnSpc>
            </a:pPr>
            <a:r>
              <a:rPr lang="fr-FR" sz="2200" dirty="0" err="1"/>
              <a:t>UserManager</a:t>
            </a:r>
            <a:r>
              <a:rPr lang="fr-FR" sz="2200" dirty="0"/>
              <a:t> : pour aller chercher, pour créer, modifier, supprimer </a:t>
            </a:r>
            <a:r>
              <a:rPr lang="fr-FR" sz="2200"/>
              <a:t>des utilisateurs</a:t>
            </a:r>
            <a:endParaRPr lang="fr-FR" sz="2200" dirty="0"/>
          </a:p>
          <a:p>
            <a:pPr>
              <a:lnSpc>
                <a:spcPct val="90000"/>
              </a:lnSpc>
            </a:pPr>
            <a:r>
              <a:rPr lang="fr-FR" sz="2200" err="1"/>
              <a:t>SignInManager</a:t>
            </a:r>
            <a:r>
              <a:rPr lang="fr-FR" sz="2200"/>
              <a:t> : pour s’occuper de la connexion, la création/suppression de cookie, etc.</a:t>
            </a:r>
          </a:p>
          <a:p>
            <a:pPr>
              <a:lnSpc>
                <a:spcPct val="90000"/>
              </a:lnSpc>
            </a:pPr>
            <a:r>
              <a:rPr lang="fr-FR" sz="2200" err="1"/>
              <a:t>RoleManager</a:t>
            </a:r>
            <a:r>
              <a:rPr lang="fr-FR" sz="2200"/>
              <a:t> pour aller chercher, pour créer, modifier, supprimer des rôles. </a:t>
            </a:r>
            <a:endParaRPr lang="fr-CA" sz="2200"/>
          </a:p>
        </p:txBody>
      </p:sp>
    </p:spTree>
    <p:extLst>
      <p:ext uri="{BB962C8B-B14F-4D97-AF65-F5344CB8AC3E}">
        <p14:creationId xmlns:p14="http://schemas.microsoft.com/office/powerpoint/2010/main" val="229061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D56E41F-B8E0-4D18-B554-FD40260DE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DB31E17-E562-4F82-98D0-858C84120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58BF3B07-5EF6-4E5B-834E-C1398DB60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DDA1859-D108-4C60-B38B-C85485AB3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498EA77-084B-43CC-B94D-566F1D8E1E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99B16D3F-47E8-419E-9C4E-ED6FC918F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917A469-A053-43AB-A98E-BBE55903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5825" y="982132"/>
            <a:ext cx="3360772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3400">
                <a:solidFill>
                  <a:srgbClr val="262626"/>
                </a:solidFill>
              </a:rPr>
              <a:t>Le schéma Microsoft Identity</a:t>
            </a:r>
            <a:endParaRPr lang="fr-CA" sz="3400">
              <a:solidFill>
                <a:srgbClr val="262626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3E937B9-07EE-456A-A31C-41A8866E2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3" y="1092200"/>
            <a:ext cx="5942687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diagramme de base de données">
            <a:extLst>
              <a:ext uri="{FF2B5EF4-FFF2-40B4-BE49-F238E27FC236}">
                <a16:creationId xmlns:a16="http://schemas.microsoft.com/office/drawing/2014/main" id="{2AE10211-D80D-4830-81E5-F2ECCF020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683" y="1420370"/>
            <a:ext cx="5278777" cy="383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D2308B7-2829-44DD-B213-27EEBDED1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20089" y="2400639"/>
            <a:ext cx="337650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E0E58D-6D34-467B-9FDC-ECDB60C2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5824" y="2556932"/>
            <a:ext cx="3360771" cy="331893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fr-FR" sz="1500">
                <a:solidFill>
                  <a:srgbClr val="262626"/>
                </a:solidFill>
              </a:rPr>
              <a:t>Microsoft Identity est fourni en différents modèles. 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rgbClr val="262626"/>
                </a:solidFill>
              </a:rPr>
              <a:t>L’utilisateur, qui contient ses informations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rgbClr val="262626"/>
                </a:solidFill>
              </a:rPr>
              <a:t>Les rôles, pour différencier Admin de User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rgbClr val="262626"/>
                </a:solidFill>
              </a:rPr>
              <a:t>Les UserLogins qui permet de se connecter par un fournisseur externe</a:t>
            </a:r>
          </a:p>
          <a:p>
            <a:pPr>
              <a:lnSpc>
                <a:spcPct val="90000"/>
              </a:lnSpc>
            </a:pPr>
            <a:r>
              <a:rPr lang="fr-FR" sz="1500">
                <a:solidFill>
                  <a:srgbClr val="262626"/>
                </a:solidFill>
              </a:rPr>
              <a:t>Les revendications (claims) pour ajouter des clés-valeurs à l’utilisateur. (Provenant souvent du fournisseur externe ou de politique)</a:t>
            </a:r>
          </a:p>
          <a:p>
            <a:pPr>
              <a:lnSpc>
                <a:spcPct val="90000"/>
              </a:lnSpc>
            </a:pPr>
            <a:endParaRPr lang="fr-CA" sz="150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964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me 5">
            <a:extLst>
              <a:ext uri="{FF2B5EF4-FFF2-40B4-BE49-F238E27FC236}">
                <a16:creationId xmlns:a16="http://schemas.microsoft.com/office/drawing/2014/main" id="{DEB965A9-D70C-4A0C-A64F-6BBECB2314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03538"/>
              </p:ext>
            </p:extLst>
          </p:nvPr>
        </p:nvGraphicFramePr>
        <p:xfrm>
          <a:off x="1858139" y="1309869"/>
          <a:ext cx="8709892" cy="48029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D3B2BEAF-FE32-4DB2-B0EA-683FC652BBC5}"/>
              </a:ext>
            </a:extLst>
          </p:cNvPr>
          <p:cNvSpPr txBox="1"/>
          <p:nvPr/>
        </p:nvSpPr>
        <p:spPr>
          <a:xfrm>
            <a:off x="1858139" y="704675"/>
            <a:ext cx="870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Classes derrières le Microsoft Identity</a:t>
            </a:r>
          </a:p>
        </p:txBody>
      </p:sp>
    </p:spTree>
    <p:extLst>
      <p:ext uri="{BB962C8B-B14F-4D97-AF65-F5344CB8AC3E}">
        <p14:creationId xmlns:p14="http://schemas.microsoft.com/office/powerpoint/2010/main" val="4168207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17A469-A053-43AB-A98E-BBE55903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</p:spPr>
        <p:txBody>
          <a:bodyPr>
            <a:normAutofit/>
          </a:bodyPr>
          <a:lstStyle/>
          <a:p>
            <a:r>
              <a:rPr lang="fr-FR" sz="3200" dirty="0"/>
              <a:t>Les vues Microsoft Identity</a:t>
            </a:r>
            <a:endParaRPr lang="fr-CA" sz="32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BE0E58D-6D34-467B-9FDC-ECDB60C23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404372" cy="3632200"/>
          </a:xfrm>
        </p:spPr>
        <p:txBody>
          <a:bodyPr>
            <a:normAutofit/>
          </a:bodyPr>
          <a:lstStyle/>
          <a:p>
            <a:r>
              <a:rPr lang="fr-FR" sz="1600" dirty="0"/>
              <a:t>Microsoft Identity est fourni avec différents vues. </a:t>
            </a:r>
          </a:p>
          <a:p>
            <a:r>
              <a:rPr lang="fr-FR" sz="1600" dirty="0"/>
              <a:t>C’est ce qu’on appelle un RPL ou </a:t>
            </a:r>
            <a:r>
              <a:rPr lang="fr-FR" sz="1600" dirty="0" err="1"/>
              <a:t>Razor</a:t>
            </a:r>
            <a:r>
              <a:rPr lang="fr-FR" sz="1600" dirty="0"/>
              <a:t> Pages Library. </a:t>
            </a:r>
          </a:p>
          <a:p>
            <a:r>
              <a:rPr lang="fr-FR" sz="1600" dirty="0"/>
              <a:t>Il n’utilise pas le patron MVC. On va voir la différence un peu plus tard.</a:t>
            </a:r>
          </a:p>
          <a:p>
            <a:r>
              <a:rPr lang="fr-FR" sz="1600" dirty="0"/>
              <a:t>Dans l’image ci-contre, on voit les vues fournies. </a:t>
            </a:r>
          </a:p>
          <a:p>
            <a:r>
              <a:rPr lang="fr-FR" sz="1600" dirty="0"/>
              <a:t>Dans le cadre du cours on va utiliser et traduire les plus communes  (</a:t>
            </a:r>
            <a:r>
              <a:rPr lang="fr-FR" sz="1600" dirty="0" err="1"/>
              <a:t>register</a:t>
            </a:r>
            <a:r>
              <a:rPr lang="fr-FR" sz="1600" dirty="0"/>
              <a:t>, login, manage/index, </a:t>
            </a:r>
            <a:r>
              <a:rPr lang="fr-FR" sz="1600" dirty="0" err="1"/>
              <a:t>logout</a:t>
            </a:r>
            <a:r>
              <a:rPr lang="fr-FR" sz="1600" dirty="0"/>
              <a:t>, </a:t>
            </a:r>
            <a:r>
              <a:rPr lang="fr-FR" sz="1600" dirty="0" err="1"/>
              <a:t>registerconfirmation</a:t>
            </a:r>
            <a:r>
              <a:rPr lang="fr-FR" sz="1600" dirty="0"/>
              <a:t>)</a:t>
            </a:r>
            <a:endParaRPr lang="fr-CA" sz="16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4DDF4D-3070-4411-AA3B-65F0DECE0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2" b="10926"/>
          <a:stretch/>
        </p:blipFill>
        <p:spPr>
          <a:xfrm>
            <a:off x="5451292" y="609600"/>
            <a:ext cx="4219657" cy="56388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E542A7E-9B4A-4C72-8F6D-0F9AFE0C4C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2" b="10926"/>
          <a:stretch/>
        </p:blipFill>
        <p:spPr>
          <a:xfrm>
            <a:off x="7646113" y="609600"/>
            <a:ext cx="3727174" cy="5638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E74E24E-9628-49C8-92AE-53805BFDAAE4}"/>
              </a:ext>
            </a:extLst>
          </p:cNvPr>
          <p:cNvSpPr/>
          <p:nvPr/>
        </p:nvSpPr>
        <p:spPr>
          <a:xfrm>
            <a:off x="7939288" y="4400550"/>
            <a:ext cx="1468812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859B6-33CA-4301-989D-9682896109BA}"/>
              </a:ext>
            </a:extLst>
          </p:cNvPr>
          <p:cNvSpPr/>
          <p:nvPr/>
        </p:nvSpPr>
        <p:spPr>
          <a:xfrm>
            <a:off x="7939288" y="2901950"/>
            <a:ext cx="1468812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0B96AB-6604-4A49-B813-E3DC457EA9B6}"/>
              </a:ext>
            </a:extLst>
          </p:cNvPr>
          <p:cNvSpPr/>
          <p:nvPr/>
        </p:nvSpPr>
        <p:spPr>
          <a:xfrm>
            <a:off x="8040888" y="1366594"/>
            <a:ext cx="1468812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9180EE-09E4-4D3C-B40A-59E6D2201197}"/>
              </a:ext>
            </a:extLst>
          </p:cNvPr>
          <p:cNvSpPr/>
          <p:nvPr/>
        </p:nvSpPr>
        <p:spPr>
          <a:xfrm>
            <a:off x="8070712" y="4794250"/>
            <a:ext cx="1676307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3F7658-B374-4D53-A90B-181450CF4336}"/>
              </a:ext>
            </a:extLst>
          </p:cNvPr>
          <p:cNvSpPr/>
          <p:nvPr/>
        </p:nvSpPr>
        <p:spPr>
          <a:xfrm>
            <a:off x="5451292" y="4165600"/>
            <a:ext cx="1468812" cy="393700"/>
          </a:xfrm>
          <a:prstGeom prst="rect">
            <a:avLst/>
          </a:prstGeom>
          <a:solidFill>
            <a:srgbClr val="F9C7C6">
              <a:alpha val="18824"/>
            </a:srgb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80732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698EEA-B941-48AF-B4CF-6361B46F20A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7E46A7-E9EF-4DFB-A323-676727BBF41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16adb-e705-41f7-929d-d0e6df3ae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7B8FB7-B4AA-4CA5-A6F2-129F101A98D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2312</Words>
  <Application>Microsoft Office PowerPoint</Application>
  <PresentationFormat>Grand écran</PresentationFormat>
  <Paragraphs>287</Paragraphs>
  <Slides>50</Slides>
  <Notes>0</Notes>
  <HiddenSlides>5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Organique</vt:lpstr>
      <vt:lpstr>420-3W6 – Microsoft Identity (théorie + lab)</vt:lpstr>
      <vt:lpstr>Avant de déployer notre application, on doit la sécuriser!</vt:lpstr>
      <vt:lpstr>Créons un projet MVC</vt:lpstr>
      <vt:lpstr>Microsoft Identity</vt:lpstr>
      <vt:lpstr>On va créer une BD qui contient des animaux. PetShopDB.  Ajoutons EntityFramework comme à l’habitude </vt:lpstr>
      <vt:lpstr>Architecture</vt:lpstr>
      <vt:lpstr>Le schéma Microsoft Identity</vt:lpstr>
      <vt:lpstr>Présentation PowerPoint</vt:lpstr>
      <vt:lpstr>Les vues Microsoft Identity</vt:lpstr>
      <vt:lpstr>Les packages Microsoft Identity</vt:lpstr>
      <vt:lpstr>Présentation PowerPoint</vt:lpstr>
      <vt:lpstr>Pour ajouter Microsoft Identity, faisons un peu de préparation</vt:lpstr>
      <vt:lpstr>Ajoutons l’utilisateur…</vt:lpstr>
      <vt:lpstr>Ajouter IdentityDbContext au context que vous avez déjà. </vt:lpstr>
      <vt:lpstr>Générer la config</vt:lpstr>
      <vt:lpstr>Sélectionner la vue que vous voulez modifier… (si nécessaire)</vt:lpstr>
      <vt:lpstr>Ajustons le code de IdentityHostingStartup.cs </vt:lpstr>
      <vt:lpstr>Migration, update</vt:lpstr>
      <vt:lpstr>La configuration est ici! </vt:lpstr>
      <vt:lpstr>L’ajout dans StartUp.cs</vt:lpstr>
      <vt:lpstr>L’ajout dans StartUp.cs</vt:lpstr>
      <vt:lpstr>Ajouter les pages. </vt:lpstr>
      <vt:lpstr>Le UI est déjà fait pour vous</vt:lpstr>
      <vt:lpstr>Ajustons… les endroits où il y a &lt;IdentityUser&gt;</vt:lpstr>
      <vt:lpstr>Modifier le profil utilisateur</vt:lpstr>
      <vt:lpstr>On ajoute les champs!</vt:lpstr>
      <vt:lpstr>Note sur les pages razor sans contrôleurs. </vt:lpstr>
      <vt:lpstr>Mettez à jour le UI</vt:lpstr>
      <vt:lpstr>Ajouter FaceBook Auth</vt:lpstr>
      <vt:lpstr>Configuration</vt:lpstr>
      <vt:lpstr>Configuration: startup</vt:lpstr>
      <vt:lpstr>Ajouter Google Auth</vt:lpstr>
      <vt:lpstr>Ajouter Google Auth</vt:lpstr>
      <vt:lpstr>Ajouter Google Auth</vt:lpstr>
      <vt:lpstr>Ajouter Google Auth</vt:lpstr>
      <vt:lpstr>Ajouter Google Auth</vt:lpstr>
      <vt:lpstr>Ajouter les rôles, les utilisateurs par défaut et sécuriser les actions</vt:lpstr>
      <vt:lpstr>Ajouter les rôles, les utilisateurs par défaut et sécuriser les actions</vt:lpstr>
      <vt:lpstr>Ajouter les rôles, les utilisateurs par défaut et sécuriser les actions</vt:lpstr>
      <vt:lpstr>Ajouter les rôles, les utilisateurs par défaut et sécuriser les actions</vt:lpstr>
      <vt:lpstr>Quand on sécurise des actions, que fait le [Authorize]?</vt:lpstr>
      <vt:lpstr>Limiter l’accès: Controller</vt:lpstr>
      <vt:lpstr>Limiter l’accès: Controller</vt:lpstr>
      <vt:lpstr>Ajouter des politiques d’authentification</vt:lpstr>
      <vt:lpstr>QrCode, MultiFacteur, EmailService, etc.</vt:lpstr>
      <vt:lpstr>Votre laboratoire</vt:lpstr>
      <vt:lpstr>Petite note sur docker</vt:lpstr>
      <vt:lpstr>Faire le docker, et le partir</vt:lpstr>
      <vt:lpstr>Création du dockerFile. </vt:lpstr>
      <vt:lpstr>Docker sera vu prochain cours théorique!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420-3W6 – Microsoft Identity (théorie + lab)</dc:title>
  <dc:creator>Giroux Veilleux Thierry</dc:creator>
  <cp:lastModifiedBy>Giroux Veilleux Thierry</cp:lastModifiedBy>
  <cp:revision>30</cp:revision>
  <dcterms:created xsi:type="dcterms:W3CDTF">2020-11-26T16:57:48Z</dcterms:created>
  <dcterms:modified xsi:type="dcterms:W3CDTF">2021-11-19T21:21:27Z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